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4"/>
    <p:sldMasterId id="2147483648" r:id="rId5"/>
  </p:sldMasterIdLst>
  <p:notesMasterIdLst>
    <p:notesMasterId r:id="rId19"/>
  </p:notesMasterIdLst>
  <p:sldIdLst>
    <p:sldId id="282" r:id="rId6"/>
    <p:sldId id="318" r:id="rId7"/>
    <p:sldId id="323" r:id="rId8"/>
    <p:sldId id="306" r:id="rId9"/>
    <p:sldId id="319" r:id="rId10"/>
    <p:sldId id="320" r:id="rId11"/>
    <p:sldId id="321" r:id="rId12"/>
    <p:sldId id="322" r:id="rId13"/>
    <p:sldId id="324" r:id="rId14"/>
    <p:sldId id="325" r:id="rId15"/>
    <p:sldId id="326" r:id="rId16"/>
    <p:sldId id="327" r:id="rId17"/>
    <p:sldId id="293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4110" userDrawn="1">
          <p15:clr>
            <a:srgbClr val="A4A3A4"/>
          </p15:clr>
        </p15:guide>
        <p15:guide id="5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FEF"/>
    <a:srgbClr val="2C9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979" autoAdjust="0"/>
  </p:normalViewPr>
  <p:slideViewPr>
    <p:cSldViewPr snapToObjects="1" showGuides="1">
      <p:cViewPr varScale="1">
        <p:scale>
          <a:sx n="65" d="100"/>
          <a:sy n="65" d="100"/>
        </p:scale>
        <p:origin x="684" y="40"/>
      </p:cViewPr>
      <p:guideLst>
        <p:guide orient="horz" pos="411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9BC95-5AB6-B449-8302-3C2A20B6FEEA}" type="datetimeFigureOut">
              <a:rPr lang="de-DE" smtClean="0"/>
              <a:t>24.03.2023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BA65DA-751C-5F49-9A27-15892DF713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4965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33">
            <a:extLst>
              <a:ext uri="{FF2B5EF4-FFF2-40B4-BE49-F238E27FC236}">
                <a16:creationId xmlns:a16="http://schemas.microsoft.com/office/drawing/2014/main" id="{2D58E732-CA9B-D81E-5DA6-5EDB2BC97C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71994" y="6355443"/>
            <a:ext cx="481149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Datumsplatzhalter 32">
            <a:extLst>
              <a:ext uri="{FF2B5EF4-FFF2-40B4-BE49-F238E27FC236}">
                <a16:creationId xmlns:a16="http://schemas.microsoft.com/office/drawing/2014/main" id="{84DAB92B-83D5-4F05-D337-6D58D163DE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977800" y="6355441"/>
            <a:ext cx="2024744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pic>
        <p:nvPicPr>
          <p:cNvPr id="8" name="Grafik 6">
            <a:extLst>
              <a:ext uri="{FF2B5EF4-FFF2-40B4-BE49-F238E27FC236}">
                <a16:creationId xmlns:a16="http://schemas.microsoft.com/office/drawing/2014/main" id="{C1EB5ADC-AE63-0D74-80C4-DAA02956BABC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 bwMode="auto">
          <a:xfrm>
            <a:off x="-14852" y="109"/>
            <a:ext cx="12206852" cy="68577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865337AE-34C9-CC2B-0E3B-D4A11C6636A4}"/>
              </a:ext>
            </a:extLst>
          </p:cNvPr>
          <p:cNvSpPr txBox="1"/>
          <p:nvPr userDrawn="1"/>
        </p:nvSpPr>
        <p:spPr>
          <a:xfrm>
            <a:off x="720000" y="1285200"/>
            <a:ext cx="655165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altLang="de-DE" sz="1800" b="0" i="0" kern="100" spc="6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Hessische Zentrale für Datenverarbeitung</a:t>
            </a:r>
            <a:endParaRPr lang="de-DE" b="0" i="0" kern="100" spc="60" baseline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E40CAB3B-6670-5B3A-22FB-7E2C8F8550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0000" y="396000"/>
            <a:ext cx="1008000" cy="31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069BF18-DEA4-FAC8-92B6-FAD11E64B3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059" y="396000"/>
            <a:ext cx="694565" cy="900000"/>
          </a:xfrm>
          <a:prstGeom prst="rect">
            <a:avLst/>
          </a:prstGeom>
        </p:spPr>
      </p:pic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CFA4B155-2D13-E8C1-7F68-D3D787F137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664544"/>
            <a:ext cx="8208100" cy="132965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None/>
              <a:defRPr sz="28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6350" marR="0" indent="0" algn="l" defTabSz="914400" rtl="0" eaLnBrk="1" fontAlgn="auto" latinLnBrk="0" hangingPunct="1">
              <a:lnSpc>
                <a:spcPts val="2200"/>
              </a:lnSpc>
              <a:spcBef>
                <a:spcPts val="5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spc="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err="1"/>
              <a:t>Präsentationstitel</a:t>
            </a:r>
            <a:r>
              <a:rPr lang="en-US" dirty="0"/>
              <a:t> max. </a:t>
            </a:r>
            <a:r>
              <a:rPr lang="en-US" dirty="0" err="1"/>
              <a:t>zweizeilig</a:t>
            </a:r>
            <a:endParaRPr lang="en-US" dirty="0"/>
          </a:p>
          <a:p>
            <a:pPr lvl="1"/>
            <a:r>
              <a:rPr lang="en-US" dirty="0" err="1"/>
              <a:t>Präsentationsanlass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en-US" dirty="0"/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62A2B222-F1ED-38DB-92B2-04180D3E035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505"/>
                    </a14:imgEffect>
                    <a14:imgEffect>
                      <a14:saturation sat="12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37600" y="127"/>
            <a:ext cx="923246" cy="452202"/>
          </a:xfrm>
          <a:prstGeom prst="rect">
            <a:avLst/>
          </a:prstGeom>
          <a:ln>
            <a:noFill/>
          </a:ln>
        </p:spPr>
      </p:pic>
      <p:sp>
        <p:nvSpPr>
          <p:cNvPr id="27" name="TextBox 5">
            <a:extLst>
              <a:ext uri="{FF2B5EF4-FFF2-40B4-BE49-F238E27FC236}">
                <a16:creationId xmlns:a16="http://schemas.microsoft.com/office/drawing/2014/main" id="{1E063B29-89E9-8F09-6488-C3CC4147AA95}"/>
              </a:ext>
            </a:extLst>
          </p:cNvPr>
          <p:cNvSpPr txBox="1"/>
          <p:nvPr userDrawn="1"/>
        </p:nvSpPr>
        <p:spPr>
          <a:xfrm>
            <a:off x="12264800" y="652785"/>
            <a:ext cx="20172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accent2"/>
                </a:solidFill>
                <a:latin typeface="+mn-lt"/>
              </a:rPr>
              <a:t>Bitte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verwenden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Sie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diese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Schaltfläche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auf dem  </a:t>
            </a:r>
            <a:r>
              <a:rPr lang="en-US" sz="1200" b="1" dirty="0">
                <a:solidFill>
                  <a:schemeClr val="accent2"/>
                </a:solidFill>
                <a:latin typeface="+mn-lt"/>
              </a:rPr>
              <a:t>Start Tab 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in der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Werkzeugleiste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um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zwischen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200" b="1" dirty="0" err="1">
                <a:solidFill>
                  <a:schemeClr val="accent2"/>
                </a:solidFill>
                <a:latin typeface="+mn-lt"/>
              </a:rPr>
              <a:t>Präsentationstitel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und </a:t>
            </a:r>
            <a:r>
              <a:rPr lang="en-US" sz="1200" b="1" dirty="0">
                <a:solidFill>
                  <a:schemeClr val="accent2"/>
                </a:solidFill>
                <a:latin typeface="+mn-lt"/>
              </a:rPr>
              <a:t>Ort </a:t>
            </a:r>
            <a:r>
              <a:rPr lang="en-US" sz="1200" b="1" dirty="0" err="1">
                <a:solidFill>
                  <a:schemeClr val="accent2"/>
                </a:solidFill>
                <a:latin typeface="+mn-lt"/>
              </a:rPr>
              <a:t>bzw</a:t>
            </a:r>
            <a:r>
              <a:rPr lang="en-US" sz="1200" b="1" dirty="0">
                <a:solidFill>
                  <a:schemeClr val="accent2"/>
                </a:solidFill>
                <a:latin typeface="+mn-lt"/>
              </a:rPr>
              <a:t>. </a:t>
            </a:r>
            <a:r>
              <a:rPr lang="en-US" sz="1200" b="1" dirty="0" err="1">
                <a:solidFill>
                  <a:schemeClr val="accent2"/>
                </a:solidFill>
                <a:latin typeface="+mn-lt"/>
              </a:rPr>
              <a:t>Anlass</a:t>
            </a:r>
            <a:r>
              <a:rPr lang="en-US" sz="12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zu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wählen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.</a:t>
            </a:r>
          </a:p>
          <a:p>
            <a:pPr algn="l"/>
            <a:r>
              <a:rPr lang="en-US" sz="1200" dirty="0">
                <a:solidFill>
                  <a:schemeClr val="accent2"/>
                </a:solidFill>
                <a:latin typeface="+mn-lt"/>
              </a:rPr>
              <a:t>Das gilt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auch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für die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Auswahl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zwischen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200" b="1" dirty="0">
                <a:solidFill>
                  <a:schemeClr val="accent2"/>
                </a:solidFill>
                <a:latin typeface="+mn-lt"/>
              </a:rPr>
              <a:t>Name des </a:t>
            </a:r>
            <a:r>
              <a:rPr lang="en-US" sz="1200" b="1" dirty="0" err="1">
                <a:solidFill>
                  <a:schemeClr val="accent2"/>
                </a:solidFill>
                <a:latin typeface="+mn-lt"/>
              </a:rPr>
              <a:t>Vortragenden</a:t>
            </a:r>
            <a:r>
              <a:rPr lang="en-US" sz="1200" b="1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und </a:t>
            </a:r>
            <a:r>
              <a:rPr lang="en-US" sz="1200" b="1" dirty="0" err="1">
                <a:solidFill>
                  <a:schemeClr val="accent2"/>
                </a:solidFill>
                <a:latin typeface="+mn-lt"/>
              </a:rPr>
              <a:t>Funktion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und </a:t>
            </a:r>
            <a:r>
              <a:rPr lang="en-US" sz="1200" b="1" dirty="0">
                <a:solidFill>
                  <a:schemeClr val="accent2"/>
                </a:solidFill>
                <a:latin typeface="+mn-lt"/>
              </a:rPr>
              <a:t>Datum</a:t>
            </a:r>
          </a:p>
        </p:txBody>
      </p:sp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E0D04E2E-9867-444C-F801-C3164F6AFDA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539999" y="5976000"/>
            <a:ext cx="2172575" cy="722740"/>
          </a:xfrm>
          <a:prstGeom prst="rect">
            <a:avLst/>
          </a:prstGeom>
          <a:noFill/>
        </p:spPr>
        <p:txBody>
          <a:bodyPr wrap="square" lIns="0" tIns="0" rIns="72000" bIns="108000">
            <a:sp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1400" b="1">
                <a:solidFill>
                  <a:schemeClr val="tx2"/>
                </a:solidFill>
              </a:defRPr>
            </a:lvl1pPr>
            <a:lvl2pPr marL="0" indent="0" algn="l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 sz="1400">
                <a:solidFill>
                  <a:schemeClr val="tx2"/>
                </a:solidFill>
              </a:defRPr>
            </a:lvl2pPr>
            <a:lvl3pPr marL="1200150" indent="-285750">
              <a:lnSpc>
                <a:spcPct val="100000"/>
              </a:lnSpc>
              <a:buFont typeface="Wingdings" pitchFamily="2" charset="2"/>
              <a:buChar char="§"/>
              <a:defRPr/>
            </a:lvl3pPr>
            <a:lvl4pPr marL="1657350" indent="-285750">
              <a:lnSpc>
                <a:spcPct val="100000"/>
              </a:lnSpc>
              <a:buFont typeface="Wingdings" pitchFamily="2" charset="2"/>
              <a:buChar char="§"/>
              <a:defRPr/>
            </a:lvl4pPr>
            <a:lvl5pPr marL="2000250" indent="-171450">
              <a:lnSpc>
                <a:spcPct val="100000"/>
              </a:lnSpc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/>
              <a:t>Name einfügen</a:t>
            </a:r>
          </a:p>
          <a:p>
            <a:pPr lvl="1"/>
            <a:r>
              <a:rPr lang="de-DE" dirty="0"/>
              <a:t>Funktion</a:t>
            </a:r>
          </a:p>
          <a:p>
            <a:pPr lvl="1"/>
            <a:r>
              <a:rPr lang="de-DE" dirty="0"/>
              <a:t>und Datum einfügen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9AD32B73-2EA1-284D-F465-992393E7EF80}"/>
              </a:ext>
            </a:extLst>
          </p:cNvPr>
          <p:cNvGrpSpPr/>
          <p:nvPr userDrawn="1"/>
        </p:nvGrpSpPr>
        <p:grpSpPr>
          <a:xfrm>
            <a:off x="12355486" y="3284984"/>
            <a:ext cx="2874213" cy="3582073"/>
            <a:chOff x="5543550" y="-844701"/>
            <a:chExt cx="3376606" cy="4208195"/>
          </a:xfrm>
        </p:grpSpPr>
        <p:pic>
          <p:nvPicPr>
            <p:cNvPr id="3" name="Grafik 9">
              <a:extLst>
                <a:ext uri="{FF2B5EF4-FFF2-40B4-BE49-F238E27FC236}">
                  <a16:creationId xmlns:a16="http://schemas.microsoft.com/office/drawing/2014/main" id="{004B4EEA-5CD4-5C7E-951C-AFA0BCBE9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3550" y="1184303"/>
              <a:ext cx="3357304" cy="2179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feld 7">
              <a:extLst>
                <a:ext uri="{FF2B5EF4-FFF2-40B4-BE49-F238E27FC236}">
                  <a16:creationId xmlns:a16="http://schemas.microsoft.com/office/drawing/2014/main" id="{274C4C20-A592-B3E8-7B40-E3030B23C2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43551" y="-844701"/>
              <a:ext cx="2628551" cy="108472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200" dirty="0">
                  <a:solidFill>
                    <a:schemeClr val="accent2"/>
                  </a:solidFill>
                </a:rPr>
                <a:t>Um die Fußzeile für alle Inhaltsfolien zu übernehmen, gehen Sie bitte wie folgt vor: </a:t>
              </a:r>
            </a:p>
            <a:p>
              <a:pPr eaLnBrk="1" hangingPunct="1"/>
              <a:r>
                <a:rPr lang="de-DE" altLang="de-DE" sz="1200" b="1" dirty="0">
                  <a:solidFill>
                    <a:schemeClr val="accent2"/>
                  </a:solidFill>
                </a:rPr>
                <a:t>Einfügen &gt; Kopf- und Fußzeile &gt; Für alle übernehmen</a:t>
              </a:r>
            </a:p>
          </p:txBody>
        </p:sp>
        <p:pic>
          <p:nvPicPr>
            <p:cNvPr id="5" name="Grafik 8">
              <a:extLst>
                <a:ext uri="{FF2B5EF4-FFF2-40B4-BE49-F238E27FC236}">
                  <a16:creationId xmlns:a16="http://schemas.microsoft.com/office/drawing/2014/main" id="{F7564491-636B-F43B-826D-551B90A3F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3550" y="331799"/>
              <a:ext cx="3376606" cy="891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0008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30" userDrawn="1">
          <p15:clr>
            <a:srgbClr val="FBAE40"/>
          </p15:clr>
        </p15:guide>
        <p15:guide id="2" pos="6017" userDrawn="1">
          <p15:clr>
            <a:srgbClr val="FBAE40"/>
          </p15:clr>
        </p15:guide>
        <p15:guide id="3" pos="737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feld rechts Schriftgröße 20 + weiteres Element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6224A7-A979-3215-E884-965B0162B1DA}"/>
              </a:ext>
            </a:extLst>
          </p:cNvPr>
          <p:cNvSpPr/>
          <p:nvPr userDrawn="1"/>
        </p:nvSpPr>
        <p:spPr>
          <a:xfrm>
            <a:off x="14171" y="1079999"/>
            <a:ext cx="12192000" cy="5436000"/>
          </a:xfrm>
          <a:prstGeom prst="rect">
            <a:avLst/>
          </a:prstGeom>
          <a:solidFill>
            <a:schemeClr val="bg2">
              <a:alpha val="6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AB057-152B-49D7-0D55-56AD43C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5" y="6524625"/>
            <a:ext cx="482400" cy="33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DB1BCE-753A-68BC-B477-46BF93E0B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78488" y="1621168"/>
            <a:ext cx="5473700" cy="307777"/>
          </a:xfrm>
        </p:spPr>
        <p:txBody>
          <a:bodyPr wrap="square">
            <a:spAutoFit/>
          </a:bodyPr>
          <a:lstStyle>
            <a:lvl1pPr marL="342900" indent="-342900">
              <a:lnSpc>
                <a:spcPct val="100000"/>
              </a:lnSpc>
              <a:buFont typeface="Wingdings" pitchFamily="2" charset="2"/>
              <a:buChar char="§"/>
              <a:defRPr sz="2000"/>
            </a:lvl1pPr>
            <a:lvl2pPr marL="742950" indent="-285750">
              <a:lnSpc>
                <a:spcPct val="100000"/>
              </a:lnSpc>
              <a:buFont typeface="Wingdings" pitchFamily="2" charset="2"/>
              <a:buChar char="§"/>
              <a:defRPr/>
            </a:lvl2pPr>
            <a:lvl3pPr marL="1200150" indent="-285750">
              <a:lnSpc>
                <a:spcPct val="100000"/>
              </a:lnSpc>
              <a:buFont typeface="Wingdings" pitchFamily="2" charset="2"/>
              <a:buChar char="§"/>
              <a:defRPr/>
            </a:lvl3pPr>
            <a:lvl4pPr marL="1657350" indent="-285750">
              <a:lnSpc>
                <a:spcPct val="100000"/>
              </a:lnSpc>
              <a:buFont typeface="Wingdings" pitchFamily="2" charset="2"/>
              <a:buChar char="§"/>
              <a:defRPr/>
            </a:lvl4pPr>
            <a:lvl5pPr marL="2000250" indent="-171450">
              <a:lnSpc>
                <a:spcPct val="100000"/>
              </a:lnSpc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70249E-3FF6-B47E-341B-478FC09EA0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Lessons Learned Name Vorhaben– bitte über Einfügen &gt; Kopf- u. Fußzeile ändern</a:t>
            </a:r>
            <a:endParaRPr lang="de-DE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FC1913A-6BE7-39C4-F22F-25950B3807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000" y="692696"/>
            <a:ext cx="5412000" cy="47681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635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err="1"/>
              <a:t>Folientitel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en-US" dirty="0"/>
          </a:p>
        </p:txBody>
      </p:sp>
      <p:sp>
        <p:nvSpPr>
          <p:cNvPr id="9" name="SmartArt-Platzhalter 8">
            <a:extLst>
              <a:ext uri="{FF2B5EF4-FFF2-40B4-BE49-F238E27FC236}">
                <a16:creationId xmlns:a16="http://schemas.microsoft.com/office/drawing/2014/main" id="{4CD85F10-E887-55B3-39CF-6AE4A0D8D9C4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684000" y="1621168"/>
            <a:ext cx="5394000" cy="4446593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74267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90" userDrawn="1">
          <p15:clr>
            <a:srgbClr val="FBAE40"/>
          </p15:clr>
        </p15:guide>
        <p15:guide id="3" pos="4021" userDrawn="1">
          <p15:clr>
            <a:srgbClr val="FBAE40"/>
          </p15:clr>
        </p15:guide>
        <p15:guide id="4" orient="horz" pos="129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feld rechts Schriftgröße 20 + weiteres Element 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6224A7-A979-3215-E884-965B0162B1DA}"/>
              </a:ext>
            </a:extLst>
          </p:cNvPr>
          <p:cNvSpPr/>
          <p:nvPr userDrawn="1"/>
        </p:nvSpPr>
        <p:spPr>
          <a:xfrm>
            <a:off x="0" y="1080000"/>
            <a:ext cx="12192000" cy="5436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AB057-152B-49D7-0D55-56AD43C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5" y="6524625"/>
            <a:ext cx="482400" cy="33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DB1BCE-753A-68BC-B477-46BF93E0B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12024" y="1484784"/>
            <a:ext cx="5473700" cy="307777"/>
          </a:xfrm>
        </p:spPr>
        <p:txBody>
          <a:bodyPr wrap="square">
            <a:spAutoFit/>
          </a:bodyPr>
          <a:lstStyle>
            <a:lvl1pPr marL="342900" indent="-342900">
              <a:lnSpc>
                <a:spcPct val="100000"/>
              </a:lnSpc>
              <a:buFont typeface="Wingdings" pitchFamily="2" charset="2"/>
              <a:buChar char="§"/>
              <a:defRPr sz="2000"/>
            </a:lvl1pPr>
            <a:lvl2pPr marL="742950" indent="-285750">
              <a:lnSpc>
                <a:spcPct val="100000"/>
              </a:lnSpc>
              <a:buFont typeface="Wingdings" pitchFamily="2" charset="2"/>
              <a:buChar char="§"/>
              <a:defRPr/>
            </a:lvl2pPr>
            <a:lvl3pPr marL="1200150" indent="-285750">
              <a:lnSpc>
                <a:spcPct val="100000"/>
              </a:lnSpc>
              <a:buFont typeface="Wingdings" pitchFamily="2" charset="2"/>
              <a:buChar char="§"/>
              <a:defRPr/>
            </a:lvl3pPr>
            <a:lvl4pPr marL="1657350" indent="-285750">
              <a:lnSpc>
                <a:spcPct val="100000"/>
              </a:lnSpc>
              <a:buFont typeface="Wingdings" pitchFamily="2" charset="2"/>
              <a:buChar char="§"/>
              <a:defRPr/>
            </a:lvl4pPr>
            <a:lvl5pPr marL="2000250" indent="-171450">
              <a:lnSpc>
                <a:spcPct val="100000"/>
              </a:lnSpc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70249E-3FF6-B47E-341B-478FC09EA0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Lessons Learned Name Vorhaben– bitte über Einfügen &gt; Kopf- u. Fußzeile ändern</a:t>
            </a:r>
            <a:endParaRPr lang="de-DE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FC1913A-6BE7-39C4-F22F-25950B3807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000" y="679210"/>
            <a:ext cx="5412000" cy="47681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635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err="1"/>
              <a:t>Folientitel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en-US" dirty="0"/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5026A5FF-B7DF-F4F8-057E-0D86F62F92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711000" y="1484784"/>
            <a:ext cx="5394000" cy="44640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3575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90" userDrawn="1">
          <p15:clr>
            <a:srgbClr val="FBAE40"/>
          </p15:clr>
        </p15:guide>
        <p15:guide id="3" pos="4021" userDrawn="1">
          <p15:clr>
            <a:srgbClr val="FBAE40"/>
          </p15:clr>
        </p15:guide>
        <p15:guide id="4" orient="horz" pos="129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abelle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6224A7-A979-3215-E884-965B0162B1DA}"/>
              </a:ext>
            </a:extLst>
          </p:cNvPr>
          <p:cNvSpPr/>
          <p:nvPr userDrawn="1"/>
        </p:nvSpPr>
        <p:spPr>
          <a:xfrm>
            <a:off x="0" y="1080000"/>
            <a:ext cx="12192000" cy="5436000"/>
          </a:xfrm>
          <a:prstGeom prst="rect">
            <a:avLst/>
          </a:prstGeom>
          <a:solidFill>
            <a:schemeClr val="bg2">
              <a:alpha val="6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AB057-152B-49D7-0D55-56AD43C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5" y="6524625"/>
            <a:ext cx="482400" cy="33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70249E-3FF6-B47E-341B-478FC09EA0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Lessons Learned Name Vorhaben– bitte über Einfügen &gt; Kopf- u. Fußzeile ändern</a:t>
            </a:r>
            <a:endParaRPr lang="de-DE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FC1913A-6BE7-39C4-F22F-25950B3807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2000" y="692696"/>
            <a:ext cx="10812675" cy="47681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635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err="1"/>
              <a:t>Folientitel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en-US" dirty="0"/>
          </a:p>
        </p:txBody>
      </p:sp>
      <p:sp>
        <p:nvSpPr>
          <p:cNvPr id="13" name="Tabellenplatzhalter 12">
            <a:extLst>
              <a:ext uri="{FF2B5EF4-FFF2-40B4-BE49-F238E27FC236}">
                <a16:creationId xmlns:a16="http://schemas.microsoft.com/office/drawing/2014/main" id="{B60E3A53-FEA3-1AA3-90C8-AFA3F8815330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98500" y="1418316"/>
            <a:ext cx="10795000" cy="276999"/>
          </a:xfrm>
        </p:spPr>
        <p:txBody>
          <a:bodyPr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1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pos="4021">
          <p15:clr>
            <a:srgbClr val="FBAE40"/>
          </p15:clr>
        </p15:guide>
        <p15:guide id="4" orient="horz" pos="129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abelle 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6224A7-A979-3215-E884-965B0162B1DA}"/>
              </a:ext>
            </a:extLst>
          </p:cNvPr>
          <p:cNvSpPr/>
          <p:nvPr userDrawn="1"/>
        </p:nvSpPr>
        <p:spPr>
          <a:xfrm>
            <a:off x="0" y="1080000"/>
            <a:ext cx="12192000" cy="5436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AB057-152B-49D7-0D55-56AD43C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5" y="6524625"/>
            <a:ext cx="482400" cy="33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70249E-3FF6-B47E-341B-478FC09EA0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Lessons Learned Name Vorhaben– bitte über Einfügen &gt; Kopf- u. Fußzeile ändern</a:t>
            </a:r>
            <a:endParaRPr lang="de-DE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FC1913A-6BE7-39C4-F22F-25950B3807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8014" y="692696"/>
            <a:ext cx="10795000" cy="47681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635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err="1"/>
              <a:t>Folientitel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en-US" dirty="0"/>
          </a:p>
        </p:txBody>
      </p:sp>
      <p:sp>
        <p:nvSpPr>
          <p:cNvPr id="13" name="Tabellenplatzhalter 12">
            <a:extLst>
              <a:ext uri="{FF2B5EF4-FFF2-40B4-BE49-F238E27FC236}">
                <a16:creationId xmlns:a16="http://schemas.microsoft.com/office/drawing/2014/main" id="{B60E3A53-FEA3-1AA3-90C8-AFA3F8815330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701675" y="1418316"/>
            <a:ext cx="10795000" cy="276999"/>
          </a:xfrm>
        </p:spPr>
        <p:txBody>
          <a:bodyPr/>
          <a:lstStyle>
            <a:lvl1pPr algn="l">
              <a:defRPr sz="2000">
                <a:solidFill>
                  <a:schemeClr val="tx1"/>
                </a:solidFill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17767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890">
          <p15:clr>
            <a:srgbClr val="FBAE40"/>
          </p15:clr>
        </p15:guide>
        <p15:guide id="3" pos="4021">
          <p15:clr>
            <a:srgbClr val="FBAE40"/>
          </p15:clr>
        </p15:guide>
        <p15:guide id="4" orient="horz" pos="129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feld Schriftgröße 20 + Bild halbseitig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6224A7-A979-3215-E884-965B0162B1DA}"/>
              </a:ext>
            </a:extLst>
          </p:cNvPr>
          <p:cNvSpPr/>
          <p:nvPr userDrawn="1"/>
        </p:nvSpPr>
        <p:spPr>
          <a:xfrm>
            <a:off x="0" y="1080000"/>
            <a:ext cx="12192000" cy="5436000"/>
          </a:xfrm>
          <a:prstGeom prst="rect">
            <a:avLst/>
          </a:prstGeom>
          <a:solidFill>
            <a:schemeClr val="bg2">
              <a:alpha val="6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AB057-152B-49D7-0D55-56AD43C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5" y="6524625"/>
            <a:ext cx="482400" cy="33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DB1BCE-753A-68BC-B477-46BF93E0B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1980000"/>
            <a:ext cx="4860000" cy="256480"/>
          </a:xfrm>
        </p:spPr>
        <p:txBody>
          <a:bodyPr/>
          <a:lstStyle>
            <a:lvl1pPr marL="0" indent="0">
              <a:lnSpc>
                <a:spcPts val="1960"/>
              </a:lnSpc>
              <a:spcBef>
                <a:spcPts val="0"/>
              </a:spcBef>
              <a:buFont typeface="Wingdings" pitchFamily="2" charset="2"/>
              <a:buNone/>
              <a:defRPr sz="2000"/>
            </a:lvl1pPr>
            <a:lvl2pPr marL="742950" indent="-285750">
              <a:lnSpc>
                <a:spcPct val="100000"/>
              </a:lnSpc>
              <a:buFont typeface="Wingdings" pitchFamily="2" charset="2"/>
              <a:buChar char="§"/>
              <a:defRPr/>
            </a:lvl2pPr>
            <a:lvl3pPr marL="1200150" indent="-285750">
              <a:lnSpc>
                <a:spcPct val="100000"/>
              </a:lnSpc>
              <a:buFont typeface="Wingdings" pitchFamily="2" charset="2"/>
              <a:buChar char="§"/>
              <a:defRPr/>
            </a:lvl3pPr>
            <a:lvl4pPr marL="1657350" indent="-285750">
              <a:lnSpc>
                <a:spcPct val="100000"/>
              </a:lnSpc>
              <a:buFont typeface="Wingdings" pitchFamily="2" charset="2"/>
              <a:buChar char="§"/>
              <a:defRPr/>
            </a:lvl4pPr>
            <a:lvl5pPr marL="2000250" indent="-171450">
              <a:lnSpc>
                <a:spcPct val="100000"/>
              </a:lnSpc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16AD1DCC-F3BD-C452-F8D5-EBCE473219C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080000"/>
            <a:ext cx="6096000" cy="5436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D00463-CB2D-F5A7-673D-98AF9FB6CDC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Lessons Learned Name Vorhaben– bitte über Einfügen &gt; Kopf- u. Fußzeile ändern</a:t>
            </a:r>
            <a:endParaRPr lang="de-DE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FC1913A-6BE7-39C4-F22F-25950B3807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000" y="1296000"/>
            <a:ext cx="5267984" cy="45881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635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err="1"/>
              <a:t>Folientitel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434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feld Schriftgröße 20 + Bild halbseitig 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6224A7-A979-3215-E884-965B0162B1DA}"/>
              </a:ext>
            </a:extLst>
          </p:cNvPr>
          <p:cNvSpPr/>
          <p:nvPr userDrawn="1"/>
        </p:nvSpPr>
        <p:spPr>
          <a:xfrm>
            <a:off x="0" y="1080000"/>
            <a:ext cx="12192000" cy="5436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AB057-152B-49D7-0D55-56AD43C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5" y="6524625"/>
            <a:ext cx="482400" cy="33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DB1BCE-753A-68BC-B477-46BF93E0B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9617" y="1309968"/>
            <a:ext cx="4860000" cy="256480"/>
          </a:xfrm>
        </p:spPr>
        <p:txBody>
          <a:bodyPr/>
          <a:lstStyle>
            <a:lvl1pPr marL="0" indent="0">
              <a:lnSpc>
                <a:spcPts val="1960"/>
              </a:lnSpc>
              <a:spcBef>
                <a:spcPts val="0"/>
              </a:spcBef>
              <a:buFont typeface="Wingdings" pitchFamily="2" charset="2"/>
              <a:buNone/>
              <a:defRPr sz="2000"/>
            </a:lvl1pPr>
            <a:lvl2pPr marL="742950" indent="-285750">
              <a:lnSpc>
                <a:spcPct val="100000"/>
              </a:lnSpc>
              <a:buFont typeface="Wingdings" pitchFamily="2" charset="2"/>
              <a:buChar char="§"/>
              <a:defRPr/>
            </a:lvl2pPr>
            <a:lvl3pPr marL="1200150" indent="-285750">
              <a:lnSpc>
                <a:spcPct val="100000"/>
              </a:lnSpc>
              <a:buFont typeface="Wingdings" pitchFamily="2" charset="2"/>
              <a:buChar char="§"/>
              <a:defRPr/>
            </a:lvl3pPr>
            <a:lvl4pPr marL="1657350" indent="-285750">
              <a:lnSpc>
                <a:spcPct val="100000"/>
              </a:lnSpc>
              <a:buFont typeface="Wingdings" pitchFamily="2" charset="2"/>
              <a:buChar char="§"/>
              <a:defRPr/>
            </a:lvl4pPr>
            <a:lvl5pPr marL="2000250" indent="-171450">
              <a:lnSpc>
                <a:spcPct val="100000"/>
              </a:lnSpc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16AD1DCC-F3BD-C452-F8D5-EBCE473219C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1080000"/>
            <a:ext cx="6096000" cy="5436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D00463-CB2D-F5A7-673D-98AF9FB6CDC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Lessons Learned Name Vorhaben– bitte über Einfügen &gt; Kopf- u. Fußzeile ändern</a:t>
            </a:r>
            <a:endParaRPr lang="de-DE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FC1913A-6BE7-39C4-F22F-25950B3807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000" y="692696"/>
            <a:ext cx="5267984" cy="45881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635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err="1"/>
              <a:t>Folientitel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0415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oßes Bild + Bildbeschreibung Schriftgröße 16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6224A7-A979-3215-E884-965B0162B1DA}"/>
              </a:ext>
            </a:extLst>
          </p:cNvPr>
          <p:cNvSpPr/>
          <p:nvPr userDrawn="1"/>
        </p:nvSpPr>
        <p:spPr>
          <a:xfrm>
            <a:off x="0" y="1080000"/>
            <a:ext cx="12192000" cy="5436000"/>
          </a:xfrm>
          <a:prstGeom prst="rect">
            <a:avLst/>
          </a:prstGeom>
          <a:solidFill>
            <a:schemeClr val="bg2">
              <a:alpha val="6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AB057-152B-49D7-0D55-56AD43C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5" y="6524625"/>
            <a:ext cx="482400" cy="33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DB1BCE-753A-68BC-B477-46BF93E0B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2937943"/>
            <a:ext cx="2315559" cy="492443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1600"/>
            </a:lvl1pPr>
            <a:lvl2pPr marL="457200" indent="0">
              <a:lnSpc>
                <a:spcPct val="100000"/>
              </a:lnSpc>
              <a:buFont typeface="Wingdings" pitchFamily="2" charset="2"/>
              <a:buNone/>
              <a:defRPr/>
            </a:lvl2pPr>
            <a:lvl3pPr marL="1200150" indent="-285750">
              <a:lnSpc>
                <a:spcPct val="100000"/>
              </a:lnSpc>
              <a:buFont typeface="Wingdings" pitchFamily="2" charset="2"/>
              <a:buChar char="§"/>
              <a:defRPr/>
            </a:lvl3pPr>
            <a:lvl4pPr marL="1657350" indent="-285750">
              <a:lnSpc>
                <a:spcPct val="100000"/>
              </a:lnSpc>
              <a:buFont typeface="Wingdings" pitchFamily="2" charset="2"/>
              <a:buChar char="§"/>
              <a:defRPr/>
            </a:lvl4pPr>
            <a:lvl5pPr marL="2000250" indent="-171450">
              <a:lnSpc>
                <a:spcPct val="100000"/>
              </a:lnSpc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16AD1DCC-F3BD-C452-F8D5-EBCE473219C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732245" y="1080000"/>
            <a:ext cx="8459755" cy="5435600"/>
          </a:xfrm>
          <a:ln w="50800">
            <a:noFill/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168AC05-139C-009F-3C93-B092243AC71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Lessons Learned Name Vorhaben– bitte über Einfügen &gt; Kopf- u. Fußzeile ändern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1624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oßes Bild + Bildbeschreibung Schriftgröße 16 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6224A7-A979-3215-E884-965B0162B1DA}"/>
              </a:ext>
            </a:extLst>
          </p:cNvPr>
          <p:cNvSpPr/>
          <p:nvPr userDrawn="1"/>
        </p:nvSpPr>
        <p:spPr>
          <a:xfrm>
            <a:off x="0" y="1080000"/>
            <a:ext cx="12192000" cy="5436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AB057-152B-49D7-0D55-56AD43C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5" y="6524625"/>
            <a:ext cx="482400" cy="33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DB1BCE-753A-68BC-B477-46BF93E0B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2937943"/>
            <a:ext cx="2315559" cy="492443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1600"/>
            </a:lvl1pPr>
            <a:lvl2pPr marL="457200" indent="0">
              <a:lnSpc>
                <a:spcPct val="100000"/>
              </a:lnSpc>
              <a:buFont typeface="Wingdings" pitchFamily="2" charset="2"/>
              <a:buNone/>
              <a:defRPr/>
            </a:lvl2pPr>
            <a:lvl3pPr marL="1200150" indent="-285750">
              <a:lnSpc>
                <a:spcPct val="100000"/>
              </a:lnSpc>
              <a:buFont typeface="Wingdings" pitchFamily="2" charset="2"/>
              <a:buChar char="§"/>
              <a:defRPr/>
            </a:lvl3pPr>
            <a:lvl4pPr marL="1657350" indent="-285750">
              <a:lnSpc>
                <a:spcPct val="100000"/>
              </a:lnSpc>
              <a:buFont typeface="Wingdings" pitchFamily="2" charset="2"/>
              <a:buChar char="§"/>
              <a:defRPr/>
            </a:lvl4pPr>
            <a:lvl5pPr marL="2000250" indent="-171450">
              <a:lnSpc>
                <a:spcPct val="100000"/>
              </a:lnSpc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Bildplatzhalter 2">
            <a:extLst>
              <a:ext uri="{FF2B5EF4-FFF2-40B4-BE49-F238E27FC236}">
                <a16:creationId xmlns:a16="http://schemas.microsoft.com/office/drawing/2014/main" id="{16AD1DCC-F3BD-C452-F8D5-EBCE473219C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732245" y="1080000"/>
            <a:ext cx="8459755" cy="5435600"/>
          </a:xfrm>
          <a:ln w="50800">
            <a:noFill/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168AC05-139C-009F-3C93-B092243AC71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Lessons Learned Name Vorhaben– bitte über Einfügen &gt; Kopf- u. Fußzeile ändern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0103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großes Bild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6224A7-A979-3215-E884-965B0162B1DA}"/>
              </a:ext>
            </a:extLst>
          </p:cNvPr>
          <p:cNvSpPr/>
          <p:nvPr userDrawn="1"/>
        </p:nvSpPr>
        <p:spPr>
          <a:xfrm>
            <a:off x="0" y="1080000"/>
            <a:ext cx="12192000" cy="5436000"/>
          </a:xfrm>
          <a:prstGeom prst="rect">
            <a:avLst/>
          </a:prstGeom>
          <a:solidFill>
            <a:schemeClr val="bg2">
              <a:alpha val="6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D81AAB-C6CF-2A29-3FED-869939BC2E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4000" y="1296000"/>
            <a:ext cx="10812674" cy="304699"/>
          </a:xfrm>
        </p:spPr>
        <p:txBody>
          <a:bodyPr wrap="square" anchor="t" anchorCtr="0">
            <a:spAutoFit/>
          </a:bodyPr>
          <a:lstStyle>
            <a:lvl1pPr algn="l">
              <a:defRPr sz="2200"/>
            </a:lvl1pPr>
          </a:lstStyle>
          <a:p>
            <a:pPr lvl="0"/>
            <a:r>
              <a:rPr lang="en-US" dirty="0" err="1" smtClean="0"/>
              <a:t>Folientitel</a:t>
            </a:r>
            <a:r>
              <a:rPr lang="en-US" dirty="0" smtClean="0"/>
              <a:t> </a:t>
            </a:r>
            <a:r>
              <a:rPr lang="en-US" dirty="0" err="1" smtClean="0"/>
              <a:t>einfügen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AB057-152B-49D7-0D55-56AD43C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5" y="6524625"/>
            <a:ext cx="482400" cy="3348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C830C25-B120-8B4D-FE98-45781382CE5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5325" y="1720800"/>
            <a:ext cx="10801349" cy="47952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6BB8FFD-88A4-DA45-3DE8-AEB97F00CE5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Lessons Learned Name Vorhaben– bitte über Einfügen &gt; Kopf- u. Fußzeile ändern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63194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24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großes Bild 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6224A7-A979-3215-E884-965B0162B1DA}"/>
              </a:ext>
            </a:extLst>
          </p:cNvPr>
          <p:cNvSpPr/>
          <p:nvPr userDrawn="1"/>
        </p:nvSpPr>
        <p:spPr>
          <a:xfrm>
            <a:off x="0" y="1080000"/>
            <a:ext cx="12192000" cy="5436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D81AAB-C6CF-2A29-3FED-869939BC2E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9661" y="638487"/>
            <a:ext cx="10812675" cy="304699"/>
          </a:xfrm>
        </p:spPr>
        <p:txBody>
          <a:bodyPr wrap="square" anchor="t" anchorCtr="0">
            <a:spAutoFit/>
          </a:bodyPr>
          <a:lstStyle>
            <a:lvl1pPr algn="l">
              <a:defRPr sz="2200"/>
            </a:lvl1pPr>
          </a:lstStyle>
          <a:p>
            <a:pPr lvl="0"/>
            <a:r>
              <a:rPr lang="en-US" dirty="0" err="1" smtClean="0"/>
              <a:t>Folientitel</a:t>
            </a:r>
            <a:r>
              <a:rPr lang="en-US" dirty="0" smtClean="0"/>
              <a:t> </a:t>
            </a:r>
            <a:r>
              <a:rPr lang="en-US" dirty="0" err="1" smtClean="0"/>
              <a:t>einfügen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AB057-152B-49D7-0D55-56AD43C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5" y="6524625"/>
            <a:ext cx="482400" cy="3348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C830C25-B120-8B4D-FE98-45781382CE5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02000" y="1196752"/>
            <a:ext cx="10801349" cy="47952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6BB8FFD-88A4-DA45-3DE8-AEB97F00CE5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Lessons Learned Name Vorhaben– bitte über Einfügen &gt; Kopf- u. Fußzeile ändern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124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6">
            <a:extLst>
              <a:ext uri="{FF2B5EF4-FFF2-40B4-BE49-F238E27FC236}">
                <a16:creationId xmlns:a16="http://schemas.microsoft.com/office/drawing/2014/main" id="{497745A6-B2F0-BBE9-CB5D-56CA438037E5}"/>
              </a:ext>
            </a:extLst>
          </p:cNvPr>
          <p:cNvPicPr>
            <a:picLocks/>
          </p:cNvPicPr>
          <p:nvPr userDrawn="1"/>
        </p:nvPicPr>
        <p:blipFill>
          <a:blip r:embed="rId2">
            <a:alphaModFix amt="4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3000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-14852" y="109"/>
            <a:ext cx="12206852" cy="68577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F8FB9D3E-9E0A-2CA6-F13D-6B9C3522EF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000" y="1223640"/>
            <a:ext cx="9230400" cy="76944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635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err="1"/>
              <a:t>Kapiteltitel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en-US" dirty="0"/>
          </a:p>
          <a:p>
            <a:pPr lvl="1"/>
            <a:r>
              <a:rPr lang="en-US" dirty="0" err="1"/>
              <a:t>Untertitel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en-US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DA9822B6-7609-C2A0-93C9-57A4909859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4000" y="360000"/>
            <a:ext cx="720000" cy="22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19E86666-4670-8DED-DC87-D6DCE5B3B99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6505"/>
                    </a14:imgEffect>
                    <a14:imgEffect>
                      <a14:saturation sat="12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37600" y="127"/>
            <a:ext cx="923246" cy="452202"/>
          </a:xfrm>
          <a:prstGeom prst="rect">
            <a:avLst/>
          </a:prstGeom>
          <a:ln>
            <a:noFill/>
          </a:ln>
        </p:spPr>
      </p:pic>
      <p:sp>
        <p:nvSpPr>
          <p:cNvPr id="20" name="TextBox 5">
            <a:extLst>
              <a:ext uri="{FF2B5EF4-FFF2-40B4-BE49-F238E27FC236}">
                <a16:creationId xmlns:a16="http://schemas.microsoft.com/office/drawing/2014/main" id="{47C4D7D7-253B-2C78-F90E-8CFC73FA3528}"/>
              </a:ext>
            </a:extLst>
          </p:cNvPr>
          <p:cNvSpPr txBox="1"/>
          <p:nvPr userDrawn="1"/>
        </p:nvSpPr>
        <p:spPr>
          <a:xfrm>
            <a:off x="12264800" y="652785"/>
            <a:ext cx="20172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tx1"/>
                </a:solidFill>
                <a:latin typeface="+mn-lt"/>
              </a:rPr>
              <a:t>Bitte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verwenden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Sie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diese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Schaltfläche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auf dem  </a:t>
            </a:r>
            <a:r>
              <a:rPr lang="en-US" sz="1200" b="1" dirty="0">
                <a:solidFill>
                  <a:schemeClr val="tx1"/>
                </a:solidFill>
                <a:latin typeface="+mn-lt"/>
              </a:rPr>
              <a:t>Start Tab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in der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Werkzeugleiste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um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zwischen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b="1" dirty="0" err="1">
                <a:solidFill>
                  <a:schemeClr val="tx1"/>
                </a:solidFill>
                <a:latin typeface="+mn-lt"/>
              </a:rPr>
              <a:t>Kapitelüberschrift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und </a:t>
            </a:r>
            <a:r>
              <a:rPr lang="en-US" sz="1200" b="1" dirty="0" err="1">
                <a:solidFill>
                  <a:schemeClr val="tx1"/>
                </a:solidFill>
                <a:latin typeface="+mn-lt"/>
              </a:rPr>
              <a:t>Untertitel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zu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+mn-lt"/>
              </a:rPr>
              <a:t>wählen</a:t>
            </a: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7163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ächendeckend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AB057-152B-49D7-0D55-56AD43C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5" y="6524625"/>
            <a:ext cx="482400" cy="33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168AC05-139C-009F-3C93-B092243AC71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Lessons Learned Name Vorhaben– bitte über Einfügen &gt; Kopf- u. Fußzeile ändern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E2FED2D-7A6A-9E20-C0A0-086E62401059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1" y="1080000"/>
            <a:ext cx="12192000" cy="5435600"/>
          </a:xfrm>
          <a:ln w="50800">
            <a:noFill/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7692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+ Kurzbeschreibung Schriftgröße 16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6224A7-A979-3215-E884-965B0162B1DA}"/>
              </a:ext>
            </a:extLst>
          </p:cNvPr>
          <p:cNvSpPr/>
          <p:nvPr userDrawn="1"/>
        </p:nvSpPr>
        <p:spPr>
          <a:xfrm>
            <a:off x="0" y="1080000"/>
            <a:ext cx="12192000" cy="5436000"/>
          </a:xfrm>
          <a:prstGeom prst="rect">
            <a:avLst/>
          </a:prstGeom>
          <a:solidFill>
            <a:schemeClr val="bg2">
              <a:alpha val="6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AB057-152B-49D7-0D55-56AD43C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5" y="6524625"/>
            <a:ext cx="482400" cy="33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DB1BCE-753A-68BC-B477-46BF93E0B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2937943"/>
            <a:ext cx="2315559" cy="492443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1600"/>
            </a:lvl1pPr>
            <a:lvl2pPr marL="457200" indent="0">
              <a:lnSpc>
                <a:spcPct val="100000"/>
              </a:lnSpc>
              <a:buFont typeface="Wingdings" pitchFamily="2" charset="2"/>
              <a:buNone/>
              <a:defRPr/>
            </a:lvl2pPr>
            <a:lvl3pPr marL="1200150" indent="-285750">
              <a:lnSpc>
                <a:spcPct val="100000"/>
              </a:lnSpc>
              <a:buFont typeface="Wingdings" pitchFamily="2" charset="2"/>
              <a:buChar char="§"/>
              <a:defRPr/>
            </a:lvl3pPr>
            <a:lvl4pPr marL="1657350" indent="-285750">
              <a:lnSpc>
                <a:spcPct val="100000"/>
              </a:lnSpc>
              <a:buFont typeface="Wingdings" pitchFamily="2" charset="2"/>
              <a:buChar char="§"/>
              <a:defRPr/>
            </a:lvl4pPr>
            <a:lvl5pPr marL="2000250" indent="-171450">
              <a:lnSpc>
                <a:spcPct val="100000"/>
              </a:lnSpc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168AC05-139C-009F-3C93-B092243AC71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Lessons Learned Name Vorhaben– bitte über Einfügen &gt; Kopf- u. Fußzeile ändern</a:t>
            </a:r>
            <a:endParaRPr lang="de-DE" dirty="0"/>
          </a:p>
        </p:txBody>
      </p:sp>
      <p:sp>
        <p:nvSpPr>
          <p:cNvPr id="8" name="Medienplatzhalter 7">
            <a:extLst>
              <a:ext uri="{FF2B5EF4-FFF2-40B4-BE49-F238E27FC236}">
                <a16:creationId xmlns:a16="http://schemas.microsoft.com/office/drawing/2014/main" id="{8C1926A7-AF47-11CF-E0C8-40048255DA7C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3719512" y="1101600"/>
            <a:ext cx="8472487" cy="54144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75109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343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+ Kurzbeschreibung Schriftgröße 16 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6224A7-A979-3215-E884-965B0162B1DA}"/>
              </a:ext>
            </a:extLst>
          </p:cNvPr>
          <p:cNvSpPr/>
          <p:nvPr userDrawn="1"/>
        </p:nvSpPr>
        <p:spPr>
          <a:xfrm>
            <a:off x="0" y="1080000"/>
            <a:ext cx="12192000" cy="5436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AB057-152B-49D7-0D55-56AD43C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5" y="6524625"/>
            <a:ext cx="482400" cy="33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DB1BCE-753A-68BC-B477-46BF93E0B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2937943"/>
            <a:ext cx="2315559" cy="492443"/>
          </a:xfrm>
        </p:spPr>
        <p:txBody>
          <a:bodyPr/>
          <a:lstStyle>
            <a:lvl1pPr marL="0" indent="0">
              <a:lnSpc>
                <a:spcPct val="100000"/>
              </a:lnSpc>
              <a:buFont typeface="Wingdings" pitchFamily="2" charset="2"/>
              <a:buNone/>
              <a:defRPr sz="1600"/>
            </a:lvl1pPr>
            <a:lvl2pPr marL="457200" indent="0">
              <a:lnSpc>
                <a:spcPct val="100000"/>
              </a:lnSpc>
              <a:buFont typeface="Wingdings" pitchFamily="2" charset="2"/>
              <a:buNone/>
              <a:defRPr/>
            </a:lvl2pPr>
            <a:lvl3pPr marL="1200150" indent="-285750">
              <a:lnSpc>
                <a:spcPct val="100000"/>
              </a:lnSpc>
              <a:buFont typeface="Wingdings" pitchFamily="2" charset="2"/>
              <a:buChar char="§"/>
              <a:defRPr/>
            </a:lvl3pPr>
            <a:lvl4pPr marL="1657350" indent="-285750">
              <a:lnSpc>
                <a:spcPct val="100000"/>
              </a:lnSpc>
              <a:buFont typeface="Wingdings" pitchFamily="2" charset="2"/>
              <a:buChar char="§"/>
              <a:defRPr/>
            </a:lvl4pPr>
            <a:lvl5pPr marL="2000250" indent="-171450">
              <a:lnSpc>
                <a:spcPct val="100000"/>
              </a:lnSpc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168AC05-139C-009F-3C93-B092243AC71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 smtClean="0"/>
              <a:t>Lessons Learned Name Vorhaben– bitte über Einfügen &gt; Kopf- u. Fußzeile ändern</a:t>
            </a:r>
            <a:endParaRPr lang="de-DE" dirty="0"/>
          </a:p>
        </p:txBody>
      </p:sp>
      <p:sp>
        <p:nvSpPr>
          <p:cNvPr id="8" name="Medienplatzhalter 7">
            <a:extLst>
              <a:ext uri="{FF2B5EF4-FFF2-40B4-BE49-F238E27FC236}">
                <a16:creationId xmlns:a16="http://schemas.microsoft.com/office/drawing/2014/main" id="{8C1926A7-AF47-11CF-E0C8-40048255DA7C}"/>
              </a:ext>
            </a:extLst>
          </p:cNvPr>
          <p:cNvSpPr>
            <a:spLocks noGrp="1"/>
          </p:cNvSpPr>
          <p:nvPr>
            <p:ph type="media" sz="quarter" idx="15"/>
          </p:nvPr>
        </p:nvSpPr>
        <p:spPr>
          <a:xfrm>
            <a:off x="3719512" y="1101600"/>
            <a:ext cx="8472487" cy="54144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52398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343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freies Feld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6224A7-A979-3215-E884-965B0162B1DA}"/>
              </a:ext>
            </a:extLst>
          </p:cNvPr>
          <p:cNvSpPr/>
          <p:nvPr userDrawn="1"/>
        </p:nvSpPr>
        <p:spPr>
          <a:xfrm>
            <a:off x="0" y="1080000"/>
            <a:ext cx="12192000" cy="5436000"/>
          </a:xfrm>
          <a:prstGeom prst="rect">
            <a:avLst/>
          </a:prstGeom>
          <a:solidFill>
            <a:schemeClr val="bg2">
              <a:alpha val="6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AB057-152B-49D7-0D55-56AD43C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5" y="6523200"/>
            <a:ext cx="482400" cy="33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20CCE908-78E0-FD5E-5C78-B14F566EC5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5"/>
                    </a14:imgEffect>
                    <a14:imgEffect>
                      <a14:saturation sat="12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37600" y="127"/>
            <a:ext cx="923246" cy="452202"/>
          </a:xfrm>
          <a:prstGeom prst="rect">
            <a:avLst/>
          </a:prstGeom>
          <a:ln>
            <a:noFill/>
          </a:ln>
        </p:spPr>
      </p:pic>
      <p:sp>
        <p:nvSpPr>
          <p:cNvPr id="18" name="TextBox 5">
            <a:extLst>
              <a:ext uri="{FF2B5EF4-FFF2-40B4-BE49-F238E27FC236}">
                <a16:creationId xmlns:a16="http://schemas.microsoft.com/office/drawing/2014/main" id="{78502A27-9816-9DB7-5F78-1550B91ECA63}"/>
              </a:ext>
            </a:extLst>
          </p:cNvPr>
          <p:cNvSpPr txBox="1"/>
          <p:nvPr userDrawn="1"/>
        </p:nvSpPr>
        <p:spPr>
          <a:xfrm>
            <a:off x="12264800" y="652785"/>
            <a:ext cx="20172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accent2"/>
                </a:solidFill>
                <a:latin typeface="+mn-lt"/>
              </a:rPr>
              <a:t>Bitte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verwenden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Sie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diese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Schaltfläche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auf dem  </a:t>
            </a:r>
            <a:r>
              <a:rPr lang="en-US" sz="1200" b="1" dirty="0">
                <a:solidFill>
                  <a:schemeClr val="accent2"/>
                </a:solidFill>
                <a:latin typeface="+mn-lt"/>
              </a:rPr>
              <a:t>Start Tab 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in der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Werkzeugleiste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um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zwischen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Bildunterschrift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und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erklärendem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Text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zu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wählen</a:t>
            </a:r>
            <a:endParaRPr lang="en-US" sz="12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6D4543-8C68-557B-9B72-B212A09A75C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Lessons Learned Name Vorhaben– bitte über Einfügen &gt; Kopf- u. Fußzeile ändern</a:t>
            </a:r>
            <a:endParaRPr lang="de-DE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310F1EB7-BEBB-E70B-7A1E-54E5BD6EB1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000" y="1314001"/>
            <a:ext cx="10380552" cy="3544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635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err="1"/>
              <a:t>Folientitel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6162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freies Feld 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6224A7-A979-3215-E884-965B0162B1DA}"/>
              </a:ext>
            </a:extLst>
          </p:cNvPr>
          <p:cNvSpPr/>
          <p:nvPr userDrawn="1"/>
        </p:nvSpPr>
        <p:spPr>
          <a:xfrm>
            <a:off x="0" y="1080000"/>
            <a:ext cx="12192000" cy="5436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AB057-152B-49D7-0D55-56AD43C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5" y="6523200"/>
            <a:ext cx="482400" cy="33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20CCE908-78E0-FD5E-5C78-B14F566EC5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5"/>
                    </a14:imgEffect>
                    <a14:imgEffect>
                      <a14:saturation sat="12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37600" y="127"/>
            <a:ext cx="923246" cy="452202"/>
          </a:xfrm>
          <a:prstGeom prst="rect">
            <a:avLst/>
          </a:prstGeom>
          <a:ln>
            <a:noFill/>
          </a:ln>
        </p:spPr>
      </p:pic>
      <p:sp>
        <p:nvSpPr>
          <p:cNvPr id="18" name="TextBox 5">
            <a:extLst>
              <a:ext uri="{FF2B5EF4-FFF2-40B4-BE49-F238E27FC236}">
                <a16:creationId xmlns:a16="http://schemas.microsoft.com/office/drawing/2014/main" id="{78502A27-9816-9DB7-5F78-1550B91ECA63}"/>
              </a:ext>
            </a:extLst>
          </p:cNvPr>
          <p:cNvSpPr txBox="1"/>
          <p:nvPr userDrawn="1"/>
        </p:nvSpPr>
        <p:spPr>
          <a:xfrm>
            <a:off x="12264800" y="652785"/>
            <a:ext cx="20172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accent2"/>
                </a:solidFill>
                <a:latin typeface="+mn-lt"/>
              </a:rPr>
              <a:t>Bitte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verwenden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Sie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diese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Schaltfläche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auf dem  </a:t>
            </a:r>
            <a:r>
              <a:rPr lang="en-US" sz="1200" b="1" dirty="0">
                <a:solidFill>
                  <a:schemeClr val="accent2"/>
                </a:solidFill>
                <a:latin typeface="+mn-lt"/>
              </a:rPr>
              <a:t>Start Tab 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in der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Werkzeugleiste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um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zwischen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Bildunterschrift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und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erklärendem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Text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zu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wählen</a:t>
            </a:r>
            <a:endParaRPr lang="en-US" sz="12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6D4543-8C68-557B-9B72-B212A09A75C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Lessons Learned Name Vorhaben– bitte über Einfügen &gt; Kopf- u. Fußzeile ändern</a:t>
            </a:r>
            <a:endParaRPr lang="de-DE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310F1EB7-BEBB-E70B-7A1E-54E5BD6EB1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000" y="1314001"/>
            <a:ext cx="10380552" cy="354448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635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err="1"/>
              <a:t>Folientitel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5510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Seite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6224A7-A979-3215-E884-965B0162B1DA}"/>
              </a:ext>
            </a:extLst>
          </p:cNvPr>
          <p:cNvSpPr/>
          <p:nvPr userDrawn="1"/>
        </p:nvSpPr>
        <p:spPr>
          <a:xfrm>
            <a:off x="0" y="1080000"/>
            <a:ext cx="12192000" cy="5436000"/>
          </a:xfrm>
          <a:prstGeom prst="rect">
            <a:avLst/>
          </a:prstGeom>
          <a:solidFill>
            <a:schemeClr val="bg2">
              <a:alpha val="6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AB057-152B-49D7-0D55-56AD43C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5" y="6523200"/>
            <a:ext cx="482400" cy="33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20CCE908-78E0-FD5E-5C78-B14F566EC5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5"/>
                    </a14:imgEffect>
                    <a14:imgEffect>
                      <a14:saturation sat="12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37600" y="127"/>
            <a:ext cx="923246" cy="452202"/>
          </a:xfrm>
          <a:prstGeom prst="rect">
            <a:avLst/>
          </a:prstGeom>
          <a:ln>
            <a:noFill/>
          </a:ln>
        </p:spPr>
      </p:pic>
      <p:sp>
        <p:nvSpPr>
          <p:cNvPr id="18" name="TextBox 5">
            <a:extLst>
              <a:ext uri="{FF2B5EF4-FFF2-40B4-BE49-F238E27FC236}">
                <a16:creationId xmlns:a16="http://schemas.microsoft.com/office/drawing/2014/main" id="{78502A27-9816-9DB7-5F78-1550B91ECA63}"/>
              </a:ext>
            </a:extLst>
          </p:cNvPr>
          <p:cNvSpPr txBox="1"/>
          <p:nvPr userDrawn="1"/>
        </p:nvSpPr>
        <p:spPr>
          <a:xfrm>
            <a:off x="12264800" y="652785"/>
            <a:ext cx="20172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accent2"/>
                </a:solidFill>
                <a:latin typeface="+mn-lt"/>
              </a:rPr>
              <a:t>Bitte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verwenden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Sie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diese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Schaltfläche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auf dem  </a:t>
            </a:r>
            <a:r>
              <a:rPr lang="en-US" sz="1200" b="1" dirty="0">
                <a:solidFill>
                  <a:schemeClr val="accent2"/>
                </a:solidFill>
                <a:latin typeface="+mn-lt"/>
              </a:rPr>
              <a:t>Start Tab 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in der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Werkzeugleiste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um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zwischen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Bildunterschrift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und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erklärendem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Text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zu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wählen</a:t>
            </a:r>
            <a:endParaRPr lang="en-US" sz="12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6D4543-8C68-557B-9B72-B212A09A75C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Lessons Learned Name Vorhaben– bitte über Einfügen &gt; Kopf- u. Fußzeile ändern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72955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Seite 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6224A7-A979-3215-E884-965B0162B1DA}"/>
              </a:ext>
            </a:extLst>
          </p:cNvPr>
          <p:cNvSpPr/>
          <p:nvPr userDrawn="1"/>
        </p:nvSpPr>
        <p:spPr>
          <a:xfrm>
            <a:off x="0" y="1080000"/>
            <a:ext cx="12192000" cy="5436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AB057-152B-49D7-0D55-56AD43C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5" y="6523200"/>
            <a:ext cx="482400" cy="33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20CCE908-78E0-FD5E-5C78-B14F566EC5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05"/>
                    </a14:imgEffect>
                    <a14:imgEffect>
                      <a14:saturation sat="12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37600" y="127"/>
            <a:ext cx="923246" cy="452202"/>
          </a:xfrm>
          <a:prstGeom prst="rect">
            <a:avLst/>
          </a:prstGeom>
          <a:ln>
            <a:noFill/>
          </a:ln>
        </p:spPr>
      </p:pic>
      <p:sp>
        <p:nvSpPr>
          <p:cNvPr id="18" name="TextBox 5">
            <a:extLst>
              <a:ext uri="{FF2B5EF4-FFF2-40B4-BE49-F238E27FC236}">
                <a16:creationId xmlns:a16="http://schemas.microsoft.com/office/drawing/2014/main" id="{78502A27-9816-9DB7-5F78-1550B91ECA63}"/>
              </a:ext>
            </a:extLst>
          </p:cNvPr>
          <p:cNvSpPr txBox="1"/>
          <p:nvPr userDrawn="1"/>
        </p:nvSpPr>
        <p:spPr>
          <a:xfrm>
            <a:off x="12264800" y="652785"/>
            <a:ext cx="20172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accent2"/>
                </a:solidFill>
                <a:latin typeface="+mn-lt"/>
              </a:rPr>
              <a:t>Bitte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verwenden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Sie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diese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Schaltfläche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auf dem  </a:t>
            </a:r>
            <a:r>
              <a:rPr lang="en-US" sz="1200" b="1" dirty="0">
                <a:solidFill>
                  <a:schemeClr val="accent2"/>
                </a:solidFill>
                <a:latin typeface="+mn-lt"/>
              </a:rPr>
              <a:t>Start Tab 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in der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Werkzeugleiste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um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zwischen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Bildunterschrift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und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erklärendem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Text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zu</a:t>
            </a:r>
            <a:r>
              <a:rPr lang="en-US" sz="12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200" dirty="0" err="1">
                <a:solidFill>
                  <a:schemeClr val="accent2"/>
                </a:solidFill>
                <a:latin typeface="+mn-lt"/>
              </a:rPr>
              <a:t>wählen</a:t>
            </a:r>
            <a:endParaRPr lang="en-US" sz="12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6D4543-8C68-557B-9B72-B212A09A75C2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 smtClean="0"/>
              <a:t>Lessons Learned Name Vorhaben– bitte über Einfügen &gt; Kopf- u. Fußzeile ändern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29357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F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AB38950F-4076-363F-12FC-1DCE33F3D24E}"/>
              </a:ext>
            </a:extLst>
          </p:cNvPr>
          <p:cNvSpPr/>
          <p:nvPr userDrawn="1"/>
        </p:nvSpPr>
        <p:spPr>
          <a:xfrm>
            <a:off x="0" y="1080000"/>
            <a:ext cx="12192000" cy="5436000"/>
          </a:xfrm>
          <a:prstGeom prst="rect">
            <a:avLst/>
          </a:prstGeom>
          <a:solidFill>
            <a:schemeClr val="bg2">
              <a:alpha val="6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2356AFB-E382-D5F2-C8E8-39ECFB985785}"/>
              </a:ext>
            </a:extLst>
          </p:cNvPr>
          <p:cNvSpPr txBox="1"/>
          <p:nvPr userDrawn="1"/>
        </p:nvSpPr>
        <p:spPr>
          <a:xfrm>
            <a:off x="3070800" y="1915200"/>
            <a:ext cx="6112648" cy="374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  <a:spcBef>
                <a:spcPct val="30000"/>
              </a:spcBef>
              <a:buClr>
                <a:schemeClr val="bg2"/>
              </a:buClr>
              <a:buSzPct val="75000"/>
            </a:pPr>
            <a:r>
              <a:rPr lang="de-DE" altLang="de-DE" sz="2200" b="1" dirty="0">
                <a:solidFill>
                  <a:srgbClr val="003399"/>
                </a:solidFill>
              </a:rPr>
              <a:t>Haben Sie noch Fragen?</a:t>
            </a:r>
          </a:p>
        </p:txBody>
      </p:sp>
    </p:spTree>
    <p:extLst>
      <p:ext uri="{BB962C8B-B14F-4D97-AF65-F5344CB8AC3E}">
        <p14:creationId xmlns:p14="http://schemas.microsoft.com/office/powerpoint/2010/main" val="4047590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AB38950F-4076-363F-12FC-1DCE33F3D24E}"/>
              </a:ext>
            </a:extLst>
          </p:cNvPr>
          <p:cNvSpPr/>
          <p:nvPr userDrawn="1"/>
        </p:nvSpPr>
        <p:spPr>
          <a:xfrm>
            <a:off x="0" y="1080000"/>
            <a:ext cx="12192000" cy="5436000"/>
          </a:xfrm>
          <a:prstGeom prst="rect">
            <a:avLst/>
          </a:prstGeom>
          <a:solidFill>
            <a:schemeClr val="bg2">
              <a:alpha val="6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A82F51D4-0B5A-47DC-7310-AB3C1D38A8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071812" y="1916832"/>
            <a:ext cx="6048375" cy="2140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2200"/>
              </a:lnSpc>
              <a:spcBef>
                <a:spcPct val="30000"/>
              </a:spcBef>
              <a:buClr>
                <a:schemeClr val="bg2"/>
              </a:buClr>
              <a:buSzPct val="75000"/>
            </a:pPr>
            <a:r>
              <a:rPr lang="de-DE" altLang="de-DE" sz="2200" b="1" dirty="0">
                <a:solidFill>
                  <a:srgbClr val="003399"/>
                </a:solidFill>
              </a:rPr>
              <a:t>Vielen Dank für Ihre Aufmerksamkeit!</a:t>
            </a:r>
          </a:p>
          <a:p>
            <a:pPr algn="ctr">
              <a:lnSpc>
                <a:spcPts val="2200"/>
              </a:lnSpc>
              <a:spcBef>
                <a:spcPct val="30000"/>
              </a:spcBef>
              <a:buClr>
                <a:schemeClr val="bg2"/>
              </a:buClr>
              <a:buSzPct val="75000"/>
            </a:pPr>
            <a:endParaRPr lang="de-DE" altLang="de-DE" sz="1700" dirty="0">
              <a:solidFill>
                <a:srgbClr val="003399"/>
              </a:solidFill>
            </a:endParaRPr>
          </a:p>
          <a:p>
            <a:pPr algn="ctr">
              <a:lnSpc>
                <a:spcPts val="2200"/>
              </a:lnSpc>
              <a:spcBef>
                <a:spcPct val="30000"/>
              </a:spcBef>
              <a:buClr>
                <a:schemeClr val="bg2"/>
              </a:buClr>
              <a:buSzPct val="75000"/>
            </a:pPr>
            <a:endParaRPr lang="de-DE" altLang="de-DE" sz="1700" dirty="0">
              <a:solidFill>
                <a:srgbClr val="003399"/>
              </a:solidFill>
            </a:endParaRPr>
          </a:p>
          <a:p>
            <a:pPr algn="ctr">
              <a:lnSpc>
                <a:spcPts val="2200"/>
              </a:lnSpc>
              <a:spcBef>
                <a:spcPct val="30000"/>
              </a:spcBef>
              <a:buClr>
                <a:schemeClr val="bg2"/>
              </a:buClr>
              <a:buSzPct val="75000"/>
            </a:pPr>
            <a:endParaRPr lang="de-DE" altLang="de-DE" sz="1600" dirty="0">
              <a:solidFill>
                <a:srgbClr val="003399"/>
              </a:solidFill>
            </a:endParaRPr>
          </a:p>
          <a:p>
            <a:pPr algn="ctr">
              <a:lnSpc>
                <a:spcPts val="2200"/>
              </a:lnSpc>
              <a:spcBef>
                <a:spcPct val="30000"/>
              </a:spcBef>
              <a:buClr>
                <a:schemeClr val="bg2"/>
              </a:buClr>
              <a:buSzPct val="75000"/>
            </a:pPr>
            <a:r>
              <a:rPr lang="de-DE" altLang="de-DE" sz="1600" dirty="0" err="1">
                <a:solidFill>
                  <a:srgbClr val="CC0000"/>
                </a:solidFill>
              </a:rPr>
              <a:t>www.hzd.hessen.de</a:t>
            </a:r>
            <a:endParaRPr lang="de-DE" altLang="de-DE" sz="1600" dirty="0">
              <a:solidFill>
                <a:srgbClr val="CC0000"/>
              </a:solidFill>
            </a:endParaRPr>
          </a:p>
          <a:p>
            <a:pPr algn="ctr">
              <a:lnSpc>
                <a:spcPts val="2200"/>
              </a:lnSpc>
              <a:spcBef>
                <a:spcPct val="30000"/>
              </a:spcBef>
              <a:buClr>
                <a:schemeClr val="bg2"/>
              </a:buClr>
              <a:buSzPct val="75000"/>
            </a:pPr>
            <a:r>
              <a:rPr lang="de-DE" altLang="de-DE" sz="1600" dirty="0" err="1">
                <a:solidFill>
                  <a:srgbClr val="CC0000"/>
                </a:solidFill>
              </a:rPr>
              <a:t>info@hzd.hessen.de</a:t>
            </a:r>
            <a:endParaRPr lang="de-DE" altLang="de-DE" sz="1600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5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6">
            <a:extLst>
              <a:ext uri="{FF2B5EF4-FFF2-40B4-BE49-F238E27FC236}">
                <a16:creationId xmlns:a16="http://schemas.microsoft.com/office/drawing/2014/main" id="{44726BD3-E937-EA9E-D2AE-C0936354CDDA}"/>
              </a:ext>
            </a:extLst>
          </p:cNvPr>
          <p:cNvPicPr>
            <a:picLocks/>
          </p:cNvPicPr>
          <p:nvPr userDrawn="1"/>
        </p:nvPicPr>
        <p:blipFill>
          <a:blip r:embed="rId2">
            <a:alphaModFix amt="1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3000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-14852" y="109"/>
            <a:ext cx="12206852" cy="685778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4B60FEB-85C7-741A-52EC-711BFC5ADA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5400" y="360000"/>
            <a:ext cx="720000" cy="22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2362A118-7155-C2F6-1B72-278D9CF2EA4B}"/>
              </a:ext>
            </a:extLst>
          </p:cNvPr>
          <p:cNvSpPr txBox="1"/>
          <p:nvPr userDrawn="1"/>
        </p:nvSpPr>
        <p:spPr>
          <a:xfrm>
            <a:off x="684000" y="1296000"/>
            <a:ext cx="6551657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de-DE" altLang="de-DE" sz="2200" b="1" i="0" kern="100" spc="0" baseline="0" dirty="0" smtClean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Agenda</a:t>
            </a:r>
            <a:endParaRPr lang="de-DE" sz="2200" b="1" i="0" kern="100" spc="0" baseline="0" dirty="0">
              <a:solidFill>
                <a:schemeClr val="tx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619D9C7A-F77D-8BCC-E73A-4A5964154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3999" y="1980000"/>
            <a:ext cx="10776163" cy="3795911"/>
          </a:xfrm>
          <a:prstGeom prst="rect">
            <a:avLst/>
          </a:prstGeom>
        </p:spPr>
        <p:txBody>
          <a:bodyPr wrap="square" lIns="0" tIns="0" rIns="0" bIns="0" numCol="2" spcCol="180000">
            <a:spAutoFit/>
          </a:bodyPr>
          <a:lstStyle>
            <a:lvl1pPr marL="457200" indent="-457200">
              <a:lnSpc>
                <a:spcPct val="100000"/>
              </a:lnSpc>
              <a:buFont typeface="+mj-lt"/>
              <a:buAutoNum type="arabicPeriod"/>
              <a:defRPr sz="2000">
                <a:solidFill>
                  <a:schemeClr val="tx2"/>
                </a:solidFill>
              </a:defRPr>
            </a:lvl1pPr>
            <a:lvl2pPr marL="742950" indent="-285750">
              <a:lnSpc>
                <a:spcPct val="100000"/>
              </a:lnSpc>
              <a:buFont typeface="Wingdings" pitchFamily="2" charset="2"/>
              <a:buChar char="§"/>
              <a:defRPr/>
            </a:lvl2pPr>
            <a:lvl3pPr marL="1200150" indent="-285750">
              <a:lnSpc>
                <a:spcPct val="100000"/>
              </a:lnSpc>
              <a:buFont typeface="Wingdings" pitchFamily="2" charset="2"/>
              <a:buChar char="§"/>
              <a:defRPr/>
            </a:lvl3pPr>
            <a:lvl4pPr marL="1657350" indent="-285750">
              <a:lnSpc>
                <a:spcPct val="100000"/>
              </a:lnSpc>
              <a:buFont typeface="Wingdings" pitchFamily="2" charset="2"/>
              <a:buChar char="§"/>
              <a:defRPr/>
            </a:lvl4pPr>
            <a:lvl5pPr marL="2000250" indent="-171450">
              <a:lnSpc>
                <a:spcPct val="100000"/>
              </a:lnSpc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0"/>
            <a:r>
              <a:rPr lang="de-DE" dirty="0"/>
              <a:t>Kapitelinhalt</a:t>
            </a:r>
          </a:p>
          <a:p>
            <a:pPr lvl="0"/>
            <a:r>
              <a:rPr lang="de-DE" dirty="0"/>
              <a:t>Kapitelinhalt</a:t>
            </a:r>
          </a:p>
          <a:p>
            <a:pPr lvl="0"/>
            <a:r>
              <a:rPr lang="de-DE" dirty="0"/>
              <a:t>Kapitelinhalt</a:t>
            </a:r>
          </a:p>
          <a:p>
            <a:pPr lvl="0"/>
            <a:r>
              <a:rPr lang="de-DE" dirty="0"/>
              <a:t>Kapitelinhalt</a:t>
            </a:r>
          </a:p>
          <a:p>
            <a:pPr lvl="0"/>
            <a:r>
              <a:rPr lang="de-DE" dirty="0"/>
              <a:t>Kapitelinhalt</a:t>
            </a:r>
          </a:p>
          <a:p>
            <a:pPr lvl="0"/>
            <a:r>
              <a:rPr lang="de-DE" dirty="0"/>
              <a:t>Kapitelinhalt</a:t>
            </a:r>
          </a:p>
          <a:p>
            <a:pPr lvl="0"/>
            <a:r>
              <a:rPr lang="de-DE" dirty="0"/>
              <a:t>Kapitelinhalt</a:t>
            </a:r>
          </a:p>
          <a:p>
            <a:pPr lvl="0"/>
            <a:r>
              <a:rPr lang="de-DE" dirty="0"/>
              <a:t>Kapitelinhalt</a:t>
            </a:r>
          </a:p>
          <a:p>
            <a:pPr lvl="0"/>
            <a:r>
              <a:rPr lang="de-DE" dirty="0"/>
              <a:t>Kapitelinhalt</a:t>
            </a:r>
          </a:p>
          <a:p>
            <a:pPr lvl="0"/>
            <a:r>
              <a:rPr lang="de-DE" dirty="0"/>
              <a:t>Kapitelinhalt</a:t>
            </a:r>
          </a:p>
          <a:p>
            <a:pPr lvl="0"/>
            <a:r>
              <a:rPr lang="de-DE" dirty="0"/>
              <a:t>Kapitelinhalt</a:t>
            </a:r>
          </a:p>
          <a:p>
            <a:pPr lvl="0"/>
            <a:r>
              <a:rPr lang="de-DE" dirty="0"/>
              <a:t>Kapitelinhalt</a:t>
            </a:r>
          </a:p>
          <a:p>
            <a:pPr lvl="0"/>
            <a:r>
              <a:rPr lang="de-DE" dirty="0"/>
              <a:t>Kapitelinhalt</a:t>
            </a:r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D658E75D-A372-C7DF-5ACB-B5CECFFB40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4000" y="6523200"/>
            <a:ext cx="349200" cy="33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94B19357-D841-53A3-C6BB-AE1AFBEDB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2000" y="6523200"/>
            <a:ext cx="4114800" cy="3348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Lessons Learned Name Vorhaben– bitte über Einfügen &gt; Kopf- u. Fußzeile ändern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98085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81">
          <p15:clr>
            <a:srgbClr val="FBAE40"/>
          </p15:clr>
        </p15:guide>
        <p15:guide id="2" pos="7219">
          <p15:clr>
            <a:srgbClr val="FBAE40"/>
          </p15:clr>
        </p15:guide>
        <p15:guide id="3" pos="43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feld Schriftgröße 20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6224A7-A979-3215-E884-965B0162B1DA}"/>
              </a:ext>
            </a:extLst>
          </p:cNvPr>
          <p:cNvSpPr/>
          <p:nvPr userDrawn="1"/>
        </p:nvSpPr>
        <p:spPr>
          <a:xfrm>
            <a:off x="0" y="1080000"/>
            <a:ext cx="12192000" cy="5436000"/>
          </a:xfrm>
          <a:prstGeom prst="rect">
            <a:avLst/>
          </a:prstGeom>
          <a:solidFill>
            <a:schemeClr val="bg2">
              <a:alpha val="6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AB057-152B-49D7-0D55-56AD43C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5" y="6524625"/>
            <a:ext cx="482400" cy="33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DB1BCE-753A-68BC-B477-46BF93E0B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3999" y="1268760"/>
            <a:ext cx="10812675" cy="307777"/>
          </a:xfrm>
        </p:spPr>
        <p:txBody>
          <a:bodyPr wrap="square">
            <a:spAutoFit/>
          </a:bodyPr>
          <a:lstStyle>
            <a:lvl1pPr marL="342900" indent="-342900">
              <a:lnSpc>
                <a:spcPct val="100000"/>
              </a:lnSpc>
              <a:buFont typeface="Wingdings" pitchFamily="2" charset="2"/>
              <a:buChar char="§"/>
              <a:defRPr sz="2000"/>
            </a:lvl1pPr>
            <a:lvl2pPr marL="742950" indent="-285750">
              <a:lnSpc>
                <a:spcPct val="100000"/>
              </a:lnSpc>
              <a:buFont typeface="Wingdings" pitchFamily="2" charset="2"/>
              <a:buChar char="§"/>
              <a:defRPr/>
            </a:lvl2pPr>
            <a:lvl3pPr marL="1200150" indent="-285750">
              <a:lnSpc>
                <a:spcPct val="100000"/>
              </a:lnSpc>
              <a:buFont typeface="Wingdings" pitchFamily="2" charset="2"/>
              <a:buChar char="§"/>
              <a:defRPr/>
            </a:lvl3pPr>
            <a:lvl4pPr marL="1657350" indent="-285750">
              <a:lnSpc>
                <a:spcPct val="100000"/>
              </a:lnSpc>
              <a:buFont typeface="Wingdings" pitchFamily="2" charset="2"/>
              <a:buChar char="§"/>
              <a:defRPr/>
            </a:lvl4pPr>
            <a:lvl5pPr marL="2000250" indent="-171450">
              <a:lnSpc>
                <a:spcPct val="100000"/>
              </a:lnSpc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70249E-3FF6-B47E-341B-478FC09EA0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02000" y="6523200"/>
            <a:ext cx="4889944" cy="334800"/>
          </a:xfrm>
        </p:spPr>
        <p:txBody>
          <a:bodyPr/>
          <a:lstStyle/>
          <a:p>
            <a:r>
              <a:rPr lang="de-DE" smtClean="0"/>
              <a:t>Lessons Learned Name Vorhaben– bitte über Einfügen &gt; Kopf- u. Fußzeile ändern</a:t>
            </a:r>
            <a:endParaRPr lang="de-DE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FC1913A-6BE7-39C4-F22F-25950B3807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3999" y="648557"/>
            <a:ext cx="9230400" cy="45881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635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err="1"/>
              <a:t>Folientitel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370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feld Schriftgröße 20 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6224A7-A979-3215-E884-965B0162B1DA}"/>
              </a:ext>
            </a:extLst>
          </p:cNvPr>
          <p:cNvSpPr/>
          <p:nvPr userDrawn="1"/>
        </p:nvSpPr>
        <p:spPr>
          <a:xfrm>
            <a:off x="0" y="1080000"/>
            <a:ext cx="12192000" cy="5436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AB057-152B-49D7-0D55-56AD43C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5" y="6524625"/>
            <a:ext cx="482400" cy="33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DB1BCE-753A-68BC-B477-46BF93E0B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9662" y="1377659"/>
            <a:ext cx="10812675" cy="307777"/>
          </a:xfrm>
        </p:spPr>
        <p:txBody>
          <a:bodyPr wrap="square">
            <a:spAutoFit/>
          </a:bodyPr>
          <a:lstStyle>
            <a:lvl1pPr marL="342900" indent="-342900">
              <a:lnSpc>
                <a:spcPct val="100000"/>
              </a:lnSpc>
              <a:buFont typeface="Wingdings" pitchFamily="2" charset="2"/>
              <a:buChar char="§"/>
              <a:defRPr sz="2000"/>
            </a:lvl1pPr>
            <a:lvl2pPr marL="742950" indent="-285750">
              <a:lnSpc>
                <a:spcPct val="100000"/>
              </a:lnSpc>
              <a:buFont typeface="Wingdings" pitchFamily="2" charset="2"/>
              <a:buChar char="§"/>
              <a:defRPr/>
            </a:lvl2pPr>
            <a:lvl3pPr marL="1200150" indent="-285750">
              <a:lnSpc>
                <a:spcPct val="100000"/>
              </a:lnSpc>
              <a:buFont typeface="Wingdings" pitchFamily="2" charset="2"/>
              <a:buChar char="§"/>
              <a:defRPr/>
            </a:lvl3pPr>
            <a:lvl4pPr marL="1657350" indent="-285750">
              <a:lnSpc>
                <a:spcPct val="100000"/>
              </a:lnSpc>
              <a:buFont typeface="Wingdings" pitchFamily="2" charset="2"/>
              <a:buChar char="§"/>
              <a:defRPr/>
            </a:lvl4pPr>
            <a:lvl5pPr marL="2000250" indent="-171450">
              <a:lnSpc>
                <a:spcPct val="100000"/>
              </a:lnSpc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70249E-3FF6-B47E-341B-478FC09EA0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Lessons Learned Name Vorhaben– bitte über Einfügen &gt; Kopf- u. Fußzeile ändern</a:t>
            </a:r>
            <a:endParaRPr lang="de-DE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FC1913A-6BE7-39C4-F22F-25950B3807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9662" y="685835"/>
            <a:ext cx="9230400" cy="45881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635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err="1"/>
              <a:t>Folientitel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38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felder Schriftgröße 20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6224A7-A979-3215-E884-965B0162B1DA}"/>
              </a:ext>
            </a:extLst>
          </p:cNvPr>
          <p:cNvSpPr/>
          <p:nvPr userDrawn="1"/>
        </p:nvSpPr>
        <p:spPr>
          <a:xfrm>
            <a:off x="0" y="1080000"/>
            <a:ext cx="12192000" cy="5436000"/>
          </a:xfrm>
          <a:prstGeom prst="rect">
            <a:avLst/>
          </a:prstGeom>
          <a:solidFill>
            <a:schemeClr val="bg2">
              <a:alpha val="6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AB057-152B-49D7-0D55-56AD43C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5" y="6524625"/>
            <a:ext cx="482400" cy="33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DB1BCE-753A-68BC-B477-46BF93E0B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937" y="1384927"/>
            <a:ext cx="10812675" cy="307777"/>
          </a:xfrm>
        </p:spPr>
        <p:txBody>
          <a:bodyPr wrap="square" numCol="2" spcCol="252000">
            <a:spAutoFit/>
          </a:bodyPr>
          <a:lstStyle>
            <a:lvl1pPr marL="342900" indent="-342900">
              <a:lnSpc>
                <a:spcPct val="100000"/>
              </a:lnSpc>
              <a:buFont typeface="Wingdings" pitchFamily="2" charset="2"/>
              <a:buChar char="§"/>
              <a:defRPr sz="2000"/>
            </a:lvl1pPr>
            <a:lvl2pPr marL="742950" indent="-285750">
              <a:lnSpc>
                <a:spcPct val="100000"/>
              </a:lnSpc>
              <a:buFont typeface="Wingdings" pitchFamily="2" charset="2"/>
              <a:buChar char="§"/>
              <a:defRPr/>
            </a:lvl2pPr>
            <a:lvl3pPr marL="1200150" indent="-285750">
              <a:lnSpc>
                <a:spcPct val="100000"/>
              </a:lnSpc>
              <a:buFont typeface="Wingdings" pitchFamily="2" charset="2"/>
              <a:buChar char="§"/>
              <a:defRPr/>
            </a:lvl3pPr>
            <a:lvl4pPr marL="1657350" indent="-285750">
              <a:lnSpc>
                <a:spcPct val="100000"/>
              </a:lnSpc>
              <a:buFont typeface="Wingdings" pitchFamily="2" charset="2"/>
              <a:buChar char="§"/>
              <a:defRPr/>
            </a:lvl4pPr>
            <a:lvl5pPr marL="2000250" indent="-171450">
              <a:lnSpc>
                <a:spcPct val="100000"/>
              </a:lnSpc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70249E-3FF6-B47E-341B-478FC09EA0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Lessons Learned Name Vorhaben– bitte über Einfügen &gt; Kopf- u. Fußzeile ändern</a:t>
            </a:r>
            <a:endParaRPr lang="de-DE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FC1913A-6BE7-39C4-F22F-25950B3807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02" y="692696"/>
            <a:ext cx="9230400" cy="45881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635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err="1"/>
              <a:t>Folientitel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4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felder Schriftgröße 20 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6224A7-A979-3215-E884-965B0162B1DA}"/>
              </a:ext>
            </a:extLst>
          </p:cNvPr>
          <p:cNvSpPr/>
          <p:nvPr userDrawn="1"/>
        </p:nvSpPr>
        <p:spPr>
          <a:xfrm>
            <a:off x="0" y="1080000"/>
            <a:ext cx="12192000" cy="5436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AB057-152B-49D7-0D55-56AD43C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5" y="6524625"/>
            <a:ext cx="482400" cy="33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DB1BCE-753A-68BC-B477-46BF93E0B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000" y="1538816"/>
            <a:ext cx="10812675" cy="307777"/>
          </a:xfrm>
        </p:spPr>
        <p:txBody>
          <a:bodyPr wrap="square" numCol="2" spcCol="252000">
            <a:spAutoFit/>
          </a:bodyPr>
          <a:lstStyle>
            <a:lvl1pPr marL="342900" indent="-342900">
              <a:lnSpc>
                <a:spcPct val="100000"/>
              </a:lnSpc>
              <a:buFont typeface="Wingdings" pitchFamily="2" charset="2"/>
              <a:buChar char="§"/>
              <a:defRPr sz="2000"/>
            </a:lvl1pPr>
            <a:lvl2pPr marL="742950" indent="-285750">
              <a:lnSpc>
                <a:spcPct val="100000"/>
              </a:lnSpc>
              <a:buFont typeface="Wingdings" pitchFamily="2" charset="2"/>
              <a:buChar char="§"/>
              <a:defRPr/>
            </a:lvl2pPr>
            <a:lvl3pPr marL="1200150" indent="-285750">
              <a:lnSpc>
                <a:spcPct val="100000"/>
              </a:lnSpc>
              <a:buFont typeface="Wingdings" pitchFamily="2" charset="2"/>
              <a:buChar char="§"/>
              <a:defRPr/>
            </a:lvl3pPr>
            <a:lvl4pPr marL="1657350" indent="-285750">
              <a:lnSpc>
                <a:spcPct val="100000"/>
              </a:lnSpc>
              <a:buFont typeface="Wingdings" pitchFamily="2" charset="2"/>
              <a:buChar char="§"/>
              <a:defRPr/>
            </a:lvl4pPr>
            <a:lvl5pPr marL="2000250" indent="-171450">
              <a:lnSpc>
                <a:spcPct val="100000"/>
              </a:lnSpc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70249E-3FF6-B47E-341B-478FC09EA0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Lessons Learned Name Vorhaben– bitte über Einfügen &gt; Kopf- u. Fußzeile ändern</a:t>
            </a:r>
            <a:endParaRPr lang="de-DE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FC1913A-6BE7-39C4-F22F-25950B3807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2000" y="764704"/>
            <a:ext cx="9230400" cy="45881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635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err="1"/>
              <a:t>Folientitel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763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feld links Schriftgröße 20 + weiteres Element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6224A7-A979-3215-E884-965B0162B1DA}"/>
              </a:ext>
            </a:extLst>
          </p:cNvPr>
          <p:cNvSpPr/>
          <p:nvPr userDrawn="1"/>
        </p:nvSpPr>
        <p:spPr>
          <a:xfrm>
            <a:off x="0" y="1080000"/>
            <a:ext cx="12192000" cy="5436000"/>
          </a:xfrm>
          <a:prstGeom prst="rect">
            <a:avLst/>
          </a:prstGeom>
          <a:solidFill>
            <a:schemeClr val="bg2">
              <a:alpha val="6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AB057-152B-49D7-0D55-56AD43C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5" y="6524625"/>
            <a:ext cx="482400" cy="33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DB1BCE-753A-68BC-B477-46BF93E0B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000" y="1415793"/>
            <a:ext cx="5412001" cy="307777"/>
          </a:xfrm>
        </p:spPr>
        <p:txBody>
          <a:bodyPr wrap="square">
            <a:spAutoFit/>
          </a:bodyPr>
          <a:lstStyle>
            <a:lvl1pPr marL="342900" indent="-342900">
              <a:lnSpc>
                <a:spcPct val="100000"/>
              </a:lnSpc>
              <a:buFont typeface="Wingdings" pitchFamily="2" charset="2"/>
              <a:buChar char="§"/>
              <a:defRPr sz="2000"/>
            </a:lvl1pPr>
            <a:lvl2pPr marL="742950" indent="-285750">
              <a:lnSpc>
                <a:spcPct val="100000"/>
              </a:lnSpc>
              <a:buFont typeface="Wingdings" pitchFamily="2" charset="2"/>
              <a:buChar char="§"/>
              <a:defRPr/>
            </a:lvl2pPr>
            <a:lvl3pPr marL="1200150" indent="-285750">
              <a:lnSpc>
                <a:spcPct val="100000"/>
              </a:lnSpc>
              <a:buFont typeface="Wingdings" pitchFamily="2" charset="2"/>
              <a:buChar char="§"/>
              <a:defRPr/>
            </a:lvl3pPr>
            <a:lvl4pPr marL="1657350" indent="-285750">
              <a:lnSpc>
                <a:spcPct val="100000"/>
              </a:lnSpc>
              <a:buFont typeface="Wingdings" pitchFamily="2" charset="2"/>
              <a:buChar char="§"/>
              <a:defRPr/>
            </a:lvl4pPr>
            <a:lvl5pPr marL="2000250" indent="-171450">
              <a:lnSpc>
                <a:spcPct val="100000"/>
              </a:lnSpc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70249E-3FF6-B47E-341B-478FC09EA0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Lessons Learned Name Vorhaben– bitte über Einfügen &gt; Kopf- u. Fußzeile ändern</a:t>
            </a:r>
            <a:endParaRPr lang="de-DE" dirty="0"/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5026A5FF-B7DF-F4F8-057E-0D86F62F92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383338" y="1412874"/>
            <a:ext cx="5124662" cy="48244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FC1913A-6BE7-39C4-F22F-25950B3807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4000" y="692696"/>
            <a:ext cx="5412000" cy="45881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635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err="1"/>
              <a:t>Folientitel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477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90" userDrawn="1">
          <p15:clr>
            <a:srgbClr val="FBAE40"/>
          </p15:clr>
        </p15:guide>
        <p15:guide id="3" pos="402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extfeld links Schriftgröße 20 + weiteres Element tü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76224A7-A979-3215-E884-965B0162B1DA}"/>
              </a:ext>
            </a:extLst>
          </p:cNvPr>
          <p:cNvSpPr/>
          <p:nvPr userDrawn="1"/>
        </p:nvSpPr>
        <p:spPr>
          <a:xfrm>
            <a:off x="0" y="1080000"/>
            <a:ext cx="12192000" cy="5436000"/>
          </a:xfrm>
          <a:prstGeom prst="rect">
            <a:avLst/>
          </a:prstGeom>
          <a:solidFill>
            <a:schemeClr val="accent1">
              <a:alpha val="3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AB057-152B-49D7-0D55-56AD43C5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75" y="6524625"/>
            <a:ext cx="482400" cy="33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DB1BCE-753A-68BC-B477-46BF93E0B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2000" y="1484784"/>
            <a:ext cx="5412001" cy="307777"/>
          </a:xfrm>
        </p:spPr>
        <p:txBody>
          <a:bodyPr wrap="square">
            <a:spAutoFit/>
          </a:bodyPr>
          <a:lstStyle>
            <a:lvl1pPr marL="342900" indent="-342900">
              <a:lnSpc>
                <a:spcPct val="100000"/>
              </a:lnSpc>
              <a:buFont typeface="Wingdings" pitchFamily="2" charset="2"/>
              <a:buChar char="§"/>
              <a:defRPr sz="2000"/>
            </a:lvl1pPr>
            <a:lvl2pPr marL="742950" indent="-285750">
              <a:lnSpc>
                <a:spcPct val="100000"/>
              </a:lnSpc>
              <a:buFont typeface="Wingdings" pitchFamily="2" charset="2"/>
              <a:buChar char="§"/>
              <a:defRPr/>
            </a:lvl2pPr>
            <a:lvl3pPr marL="1200150" indent="-285750">
              <a:lnSpc>
                <a:spcPct val="100000"/>
              </a:lnSpc>
              <a:buFont typeface="Wingdings" pitchFamily="2" charset="2"/>
              <a:buChar char="§"/>
              <a:defRPr/>
            </a:lvl3pPr>
            <a:lvl4pPr marL="1657350" indent="-285750">
              <a:lnSpc>
                <a:spcPct val="100000"/>
              </a:lnSpc>
              <a:buFont typeface="Wingdings" pitchFamily="2" charset="2"/>
              <a:buChar char="§"/>
              <a:defRPr/>
            </a:lvl4pPr>
            <a:lvl5pPr marL="2000250" indent="-171450">
              <a:lnSpc>
                <a:spcPct val="100000"/>
              </a:lnSpc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70249E-3FF6-B47E-341B-478FC09EA05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Lessons Learned Name Vorhaben– bitte über Einfügen &gt; Kopf- u. Fußzeile ändern</a:t>
            </a:r>
            <a:endParaRPr lang="de-DE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FC1913A-6BE7-39C4-F22F-25950B3807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9854" y="692696"/>
            <a:ext cx="5412000" cy="476816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None/>
              <a:defRPr sz="2200" b="1" i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6350" marR="0" indent="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 err="1"/>
              <a:t>Folientitel</a:t>
            </a:r>
            <a:r>
              <a:rPr lang="en-US" dirty="0"/>
              <a:t> </a:t>
            </a:r>
            <a:r>
              <a:rPr lang="en-US" dirty="0" err="1"/>
              <a:t>einfügen</a:t>
            </a:r>
            <a:endParaRPr lang="en-US" dirty="0"/>
          </a:p>
        </p:txBody>
      </p:sp>
      <p:sp>
        <p:nvSpPr>
          <p:cNvPr id="5" name="Bildplatzhalter 2">
            <a:extLst>
              <a:ext uri="{FF2B5EF4-FFF2-40B4-BE49-F238E27FC236}">
                <a16:creationId xmlns:a16="http://schemas.microsoft.com/office/drawing/2014/main" id="{5026A5FF-B7DF-F4F8-057E-0D86F62F92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383338" y="1412874"/>
            <a:ext cx="5124662" cy="48244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37393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890" userDrawn="1">
          <p15:clr>
            <a:srgbClr val="FBAE40"/>
          </p15:clr>
        </p15:guide>
        <p15:guide id="3" pos="402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image" Target="../media/image2.emf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CB367D86-C2DD-D10E-6E4A-F04270067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4000" y="6523200"/>
            <a:ext cx="349200" cy="33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6550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69C8F19-3764-5663-7E67-B4C7586ED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296000"/>
            <a:ext cx="10776675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EAA797-3930-F618-E6FC-40B3FA219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4000" y="1980000"/>
            <a:ext cx="10776675" cy="1530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5164B4-0CD7-40B0-129B-A958A62F1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4000" y="6523200"/>
            <a:ext cx="349200" cy="334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591F7FA-EBDD-C545-9775-0564CD8C4B4A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6C75EDE-276C-70D2-6B0D-8C025F046B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5400" y="360000"/>
            <a:ext cx="720000" cy="22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5CFA8C6-C3FD-8BEB-6960-E620B14FD5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1" r="15575"/>
          <a:stretch/>
        </p:blipFill>
        <p:spPr>
          <a:xfrm rot="7999837">
            <a:off x="11360210" y="221525"/>
            <a:ext cx="743477" cy="636302"/>
          </a:xfrm>
          <a:prstGeom prst="rect">
            <a:avLst/>
          </a:prstGeom>
        </p:spPr>
      </p:pic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F5BB819F-EA8A-96CC-EA50-FB860DC3B1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2000" y="6523200"/>
            <a:ext cx="4114800" cy="3348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0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de-DE" smtClean="0"/>
              <a:t>Lessons Learned Name Vorhaben– bitte über Einfügen &gt; Kopf- u. Fußzeile ändern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257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10" r:id="rId2"/>
    <p:sldLayoutId id="2147483713" r:id="rId3"/>
    <p:sldLayoutId id="2147483663" r:id="rId4"/>
    <p:sldLayoutId id="2147483716" r:id="rId5"/>
    <p:sldLayoutId id="2147483715" r:id="rId6"/>
    <p:sldLayoutId id="2147483717" r:id="rId7"/>
    <p:sldLayoutId id="2147483718" r:id="rId8"/>
    <p:sldLayoutId id="2147483714" r:id="rId9"/>
    <p:sldLayoutId id="2147483719" r:id="rId10"/>
    <p:sldLayoutId id="2147483720" r:id="rId11"/>
    <p:sldLayoutId id="2147483721" r:id="rId12"/>
    <p:sldLayoutId id="2147483687" r:id="rId13"/>
    <p:sldLayoutId id="2147483669" r:id="rId14"/>
    <p:sldLayoutId id="2147483722" r:id="rId15"/>
    <p:sldLayoutId id="2147483688" r:id="rId16"/>
    <p:sldLayoutId id="2147483664" r:id="rId17"/>
    <p:sldLayoutId id="2147483708" r:id="rId18"/>
    <p:sldLayoutId id="2147483723" r:id="rId19"/>
    <p:sldLayoutId id="2147483724" r:id="rId20"/>
    <p:sldLayoutId id="2147483727" r:id="rId21"/>
    <p:sldLayoutId id="2147483709" r:id="rId22"/>
    <p:sldLayoutId id="2147483726" r:id="rId23"/>
    <p:sldLayoutId id="2147483725" r:id="rId24"/>
    <p:sldLayoutId id="2147483711" r:id="rId25"/>
    <p:sldLayoutId id="2147483712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2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2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>
          <p15:clr>
            <a:srgbClr val="F26B43"/>
          </p15:clr>
        </p15:guide>
        <p15:guide id="2" pos="370">
          <p15:clr>
            <a:srgbClr val="F26B43"/>
          </p15:clr>
        </p15:guide>
        <p15:guide id="3" orient="horz" pos="4110">
          <p15:clr>
            <a:srgbClr val="F26B43"/>
          </p15:clr>
        </p15:guide>
        <p15:guide id="4" orient="horz" pos="686">
          <p15:clr>
            <a:srgbClr val="F26B43"/>
          </p15:clr>
        </p15:guide>
        <p15:guide id="5" pos="7469">
          <p15:clr>
            <a:srgbClr val="F26B43"/>
          </p15:clr>
        </p15:guide>
        <p15:guide id="6" pos="72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gremien.intern.hessen.de/its/ZentralesProjektmanagement/VorgehensmodellProjekte/Templates%20und%20Hilfsmittel/Forms/Templates%20Projektmanagement%20A_Z.aspx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remien.intern.hessen.de/its/ZentralesProjektmanagement/VorgehensmodellProjekte/Templates%20und%20Hilfsmittel/Forms/Templates%20Projektmanagement%20A_Z.aspx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BB0082A-954A-8A08-BA50-338E292ED3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60297" y="5976000"/>
            <a:ext cx="2952278" cy="519423"/>
          </a:xfrm>
        </p:spPr>
        <p:txBody>
          <a:bodyPr/>
          <a:lstStyle/>
          <a:p>
            <a:r>
              <a:rPr lang="de-DE" dirty="0" smtClean="0"/>
              <a:t>Name:</a:t>
            </a:r>
          </a:p>
          <a:p>
            <a:r>
              <a:rPr lang="de-DE" dirty="0" smtClean="0"/>
              <a:t>Datum: </a:t>
            </a:r>
            <a:r>
              <a:rPr lang="de-DE" dirty="0" err="1" smtClean="0"/>
              <a:t>tt.mm.jjjj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51384" y="3717032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F0000"/>
                </a:solidFill>
              </a:rPr>
              <a:t>Achtung: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rgbClr val="FF0000"/>
                </a:solidFill>
              </a:rPr>
              <a:t>Fußzeile bearbeiten (Register </a:t>
            </a:r>
            <a:r>
              <a:rPr lang="de-DE" sz="2000" b="1" i="1" dirty="0" smtClean="0">
                <a:solidFill>
                  <a:srgbClr val="FF0000"/>
                </a:solidFill>
              </a:rPr>
              <a:t>Einfügen</a:t>
            </a:r>
            <a:r>
              <a:rPr lang="de-DE" sz="2000" b="1" dirty="0" smtClean="0">
                <a:solidFill>
                  <a:srgbClr val="FF0000"/>
                </a:solidFill>
              </a:rPr>
              <a:t>, Schaltfläche </a:t>
            </a:r>
            <a:r>
              <a:rPr lang="de-DE" sz="2000" b="1" i="1" dirty="0" smtClean="0">
                <a:solidFill>
                  <a:srgbClr val="FF0000"/>
                </a:solidFill>
              </a:rPr>
              <a:t>Text)</a:t>
            </a:r>
            <a:endParaRPr lang="de-DE" sz="20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i="1" dirty="0" smtClean="0">
                <a:solidFill>
                  <a:srgbClr val="FF0000"/>
                </a:solidFill>
              </a:rPr>
              <a:t>Name</a:t>
            </a:r>
            <a:r>
              <a:rPr lang="de-DE" sz="2000" b="1" dirty="0" smtClean="0">
                <a:solidFill>
                  <a:srgbClr val="FF0000"/>
                </a:solidFill>
              </a:rPr>
              <a:t> auf dem Deckblatt ersetzen</a:t>
            </a:r>
            <a:endParaRPr lang="de-DE" sz="2000" b="1" dirty="0">
              <a:solidFill>
                <a:srgbClr val="FF0000"/>
              </a:solidFill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5BB8F2DB-B1F8-FAA8-C570-88E4B661AEB2}"/>
              </a:ext>
            </a:extLst>
          </p:cNvPr>
          <p:cNvSpPr txBox="1">
            <a:spLocks/>
          </p:cNvSpPr>
          <p:nvPr/>
        </p:nvSpPr>
        <p:spPr>
          <a:xfrm>
            <a:off x="720000" y="1700808"/>
            <a:ext cx="8208100" cy="174406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 algn="l" defTabSz="914400" rtl="0" eaLnBrk="1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b="1" i="0" kern="1200">
                <a:solidFill>
                  <a:schemeClr val="tx2"/>
                </a:solidFill>
                <a:latin typeface="Arial Black" panose="020B0604020202020204" pitchFamily="34" charset="0"/>
                <a:ea typeface="+mn-ea"/>
                <a:cs typeface="Arial Black" panose="020B0604020202020204" pitchFamily="34" charset="0"/>
              </a:defRPr>
            </a:lvl1pPr>
            <a:lvl2pPr marL="6350" marR="0" indent="0" algn="l" defTabSz="914400" rtl="0" eaLnBrk="1" fontAlgn="auto" latinLnBrk="0" hangingPunct="1">
              <a:lnSpc>
                <a:spcPts val="2200"/>
              </a:lnSpc>
              <a:spcBef>
                <a:spcPts val="5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1200" spc="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latin typeface="+mj-lt"/>
              </a:rPr>
              <a:t>Projekt-</a:t>
            </a:r>
            <a:r>
              <a:rPr lang="de-DE" dirty="0">
                <a:latin typeface="+mj-lt"/>
              </a:rPr>
              <a:t>/Programm-/Verfahrensname</a:t>
            </a:r>
          </a:p>
          <a:p>
            <a:r>
              <a:rPr lang="de-DE" altLang="de-DE" dirty="0">
                <a:latin typeface="+mj-lt"/>
              </a:rPr>
              <a:t>Lessons Learned</a:t>
            </a:r>
          </a:p>
          <a:p>
            <a:pPr lvl="1"/>
            <a:r>
              <a:rPr lang="de-DE" sz="1600" dirty="0" smtClean="0"/>
              <a:t>Alternativer Text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23100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1843"/>
          <p:cNvSpPr/>
          <p:nvPr/>
        </p:nvSpPr>
        <p:spPr>
          <a:xfrm>
            <a:off x="5807968" y="2534100"/>
            <a:ext cx="5862564" cy="2335060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lIns="121824" tIns="60896" rIns="121824" bIns="60896" anchor="ctr" anchorCtr="0">
            <a:noAutofit/>
          </a:bodyPr>
          <a:lstStyle/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+ Statusberichte</a:t>
            </a:r>
          </a:p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+ guter Austausch</a:t>
            </a:r>
          </a:p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- hohe Informationsdichte</a:t>
            </a:r>
          </a:p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  </a:t>
            </a:r>
          </a:p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7FA-EBDD-C545-9775-0564CD8C4B4A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Lessons Learned Name Vorhaben– bitte über Einfügen &gt; Kopf- u. Fußzeile ändern</a:t>
            </a:r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6312024" y="199740"/>
            <a:ext cx="1440160" cy="647499"/>
          </a:xfrm>
          <a:prstGeom prst="ellipse">
            <a:avLst/>
          </a:prstGeom>
          <a:solidFill>
            <a:srgbClr val="FFC000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rgbClr val="C00000"/>
                </a:solidFill>
              </a:rPr>
              <a:t>Beispiel</a:t>
            </a:r>
            <a:endParaRPr lang="de-DE" sz="1600" b="1" dirty="0">
              <a:solidFill>
                <a:srgbClr val="C00000"/>
              </a:solidFill>
            </a:endParaRPr>
          </a:p>
        </p:txBody>
      </p:sp>
      <p:grpSp>
        <p:nvGrpSpPr>
          <p:cNvPr id="49" name="Shape 1848"/>
          <p:cNvGrpSpPr/>
          <p:nvPr/>
        </p:nvGrpSpPr>
        <p:grpSpPr>
          <a:xfrm>
            <a:off x="3033491" y="2866734"/>
            <a:ext cx="530535" cy="530535"/>
            <a:chOff x="8780463" y="1906588"/>
            <a:chExt cx="360363" cy="360363"/>
          </a:xfrm>
        </p:grpSpPr>
        <p:sp>
          <p:nvSpPr>
            <p:cNvPr id="50" name="Shape 1849"/>
            <p:cNvSpPr/>
            <p:nvPr/>
          </p:nvSpPr>
          <p:spPr>
            <a:xfrm>
              <a:off x="8780463" y="1938338"/>
              <a:ext cx="328613" cy="328613"/>
            </a:xfrm>
            <a:custGeom>
              <a:avLst/>
              <a:gdLst/>
              <a:ahLst/>
              <a:cxnLst/>
              <a:rect l="0" t="0" r="0" b="0"/>
              <a:pathLst>
                <a:path w="112" h="112" extrusionOk="0">
                  <a:moveTo>
                    <a:pt x="80" y="3"/>
                  </a:moveTo>
                  <a:cubicBezTo>
                    <a:pt x="78" y="1"/>
                    <a:pt x="76" y="0"/>
                    <a:pt x="73" y="0"/>
                  </a:cubicBezTo>
                  <a:cubicBezTo>
                    <a:pt x="71" y="0"/>
                    <a:pt x="68" y="1"/>
                    <a:pt x="66" y="3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9" y="10"/>
                    <a:pt x="58" y="13"/>
                    <a:pt x="58" y="15"/>
                  </a:cubicBezTo>
                  <a:cubicBezTo>
                    <a:pt x="58" y="17"/>
                    <a:pt x="59" y="19"/>
                    <a:pt x="60" y="2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4" y="43"/>
                    <a:pt x="2" y="46"/>
                    <a:pt x="1" y="50"/>
                  </a:cubicBezTo>
                  <a:cubicBezTo>
                    <a:pt x="0" y="53"/>
                    <a:pt x="1" y="57"/>
                    <a:pt x="4" y="60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5" y="110"/>
                    <a:pt x="58" y="112"/>
                    <a:pt x="61" y="112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2" y="112"/>
                    <a:pt x="63" y="112"/>
                    <a:pt x="63" y="111"/>
                  </a:cubicBezTo>
                  <a:cubicBezTo>
                    <a:pt x="67" y="111"/>
                    <a:pt x="70" y="108"/>
                    <a:pt x="72" y="104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4" y="54"/>
                    <a:pt x="95" y="55"/>
                    <a:pt x="97" y="55"/>
                  </a:cubicBezTo>
                  <a:cubicBezTo>
                    <a:pt x="100" y="55"/>
                    <a:pt x="102" y="54"/>
                    <a:pt x="104" y="52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11" y="45"/>
                    <a:pt x="112" y="42"/>
                    <a:pt x="112" y="40"/>
                  </a:cubicBezTo>
                  <a:cubicBezTo>
                    <a:pt x="112" y="37"/>
                    <a:pt x="111" y="35"/>
                    <a:pt x="110" y="33"/>
                  </a:cubicBezTo>
                  <a:lnTo>
                    <a:pt x="80" y="3"/>
                  </a:lnTo>
                  <a:close/>
                  <a:moveTo>
                    <a:pt x="65" y="102"/>
                  </a:moveTo>
                  <a:cubicBezTo>
                    <a:pt x="64" y="103"/>
                    <a:pt x="63" y="104"/>
                    <a:pt x="62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0" y="104"/>
                    <a:pt x="59" y="104"/>
                    <a:pt x="58" y="103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4"/>
                    <a:pt x="8" y="52"/>
                    <a:pt x="8" y="51"/>
                  </a:cubicBezTo>
                  <a:cubicBezTo>
                    <a:pt x="9" y="50"/>
                    <a:pt x="9" y="49"/>
                    <a:pt x="11" y="4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51" y="44"/>
                    <a:pt x="67" y="39"/>
                    <a:pt x="83" y="56"/>
                  </a:cubicBezTo>
                  <a:lnTo>
                    <a:pt x="65" y="102"/>
                  </a:lnTo>
                  <a:close/>
                  <a:moveTo>
                    <a:pt x="104" y="41"/>
                  </a:moveTo>
                  <a:cubicBezTo>
                    <a:pt x="99" y="46"/>
                    <a:pt x="99" y="46"/>
                    <a:pt x="99" y="46"/>
                  </a:cubicBezTo>
                  <a:cubicBezTo>
                    <a:pt x="98" y="47"/>
                    <a:pt x="97" y="47"/>
                    <a:pt x="96" y="46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3" y="41"/>
                    <a:pt x="61" y="39"/>
                    <a:pt x="50" y="38"/>
                  </a:cubicBezTo>
                  <a:cubicBezTo>
                    <a:pt x="47" y="38"/>
                    <a:pt x="44" y="37"/>
                    <a:pt x="40" y="36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6"/>
                    <a:pt x="66" y="15"/>
                    <a:pt x="66" y="14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3" y="8"/>
                    <a:pt x="74" y="8"/>
                    <a:pt x="75" y="9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5" y="39"/>
                    <a:pt x="105" y="40"/>
                    <a:pt x="104" y="41"/>
                  </a:cubicBezTo>
                  <a:close/>
                  <a:moveTo>
                    <a:pt x="104" y="41"/>
                  </a:moveTo>
                  <a:cubicBezTo>
                    <a:pt x="104" y="41"/>
                    <a:pt x="104" y="41"/>
                    <a:pt x="10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51" name="Shape 1850"/>
            <p:cNvSpPr/>
            <p:nvPr/>
          </p:nvSpPr>
          <p:spPr>
            <a:xfrm>
              <a:off x="8939213" y="2084388"/>
              <a:ext cx="55563" cy="57149"/>
            </a:xfrm>
            <a:custGeom>
              <a:avLst/>
              <a:gdLst/>
              <a:ahLst/>
              <a:cxnLst/>
              <a:rect l="0" t="0" r="0" b="0"/>
              <a:pathLst>
                <a:path w="19" h="19" extrusionOk="0">
                  <a:moveTo>
                    <a:pt x="10" y="19"/>
                  </a:moveTo>
                  <a:cubicBezTo>
                    <a:pt x="15" y="19"/>
                    <a:pt x="19" y="15"/>
                    <a:pt x="19" y="10"/>
                  </a:cubicBezTo>
                  <a:cubicBezTo>
                    <a:pt x="19" y="5"/>
                    <a:pt x="15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52" name="Shape 1851"/>
            <p:cNvSpPr/>
            <p:nvPr/>
          </p:nvSpPr>
          <p:spPr>
            <a:xfrm>
              <a:off x="9085263" y="1906588"/>
              <a:ext cx="55563" cy="55563"/>
            </a:xfrm>
            <a:custGeom>
              <a:avLst/>
              <a:gdLst/>
              <a:ahLst/>
              <a:cxnLst/>
              <a:rect l="0" t="0" r="0" b="0"/>
              <a:pathLst>
                <a:path w="19" h="19" extrusionOk="0">
                  <a:moveTo>
                    <a:pt x="10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10" y="19"/>
                  </a:cubicBezTo>
                  <a:cubicBezTo>
                    <a:pt x="15" y="19"/>
                    <a:pt x="19" y="15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lose/>
                  <a:moveTo>
                    <a:pt x="10" y="15"/>
                  </a:moveTo>
                  <a:cubicBezTo>
                    <a:pt x="7" y="15"/>
                    <a:pt x="4" y="13"/>
                    <a:pt x="4" y="9"/>
                  </a:cubicBezTo>
                  <a:cubicBezTo>
                    <a:pt x="4" y="6"/>
                    <a:pt x="7" y="4"/>
                    <a:pt x="10" y="4"/>
                  </a:cubicBezTo>
                  <a:cubicBezTo>
                    <a:pt x="13" y="4"/>
                    <a:pt x="16" y="6"/>
                    <a:pt x="16" y="9"/>
                  </a:cubicBezTo>
                  <a:cubicBezTo>
                    <a:pt x="16" y="13"/>
                    <a:pt x="13" y="15"/>
                    <a:pt x="10" y="15"/>
                  </a:cubicBezTo>
                  <a:close/>
                  <a:moveTo>
                    <a:pt x="10" y="15"/>
                  </a:moveTo>
                  <a:cubicBezTo>
                    <a:pt x="10" y="15"/>
                    <a:pt x="10" y="15"/>
                    <a:pt x="10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53" name="Shape 1852"/>
            <p:cNvSpPr/>
            <p:nvPr/>
          </p:nvSpPr>
          <p:spPr>
            <a:xfrm>
              <a:off x="8872538" y="2073275"/>
              <a:ext cx="46038" cy="47625"/>
            </a:xfrm>
            <a:custGeom>
              <a:avLst/>
              <a:gdLst/>
              <a:ahLst/>
              <a:cxnLst/>
              <a:rect l="0" t="0" r="0" b="0"/>
              <a:pathLst>
                <a:path w="16" h="16" extrusionOk="0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54" name="Shape 1853"/>
            <p:cNvSpPr/>
            <p:nvPr/>
          </p:nvSpPr>
          <p:spPr>
            <a:xfrm>
              <a:off x="8918575" y="2152650"/>
              <a:ext cx="20637" cy="23813"/>
            </a:xfrm>
            <a:custGeom>
              <a:avLst/>
              <a:gdLst/>
              <a:ahLst/>
              <a:cxnLst/>
              <a:rect l="0" t="0" r="0" b="0"/>
              <a:pathLst>
                <a:path w="7" h="8" extrusionOk="0">
                  <a:moveTo>
                    <a:pt x="7" y="4"/>
                  </a:moveTo>
                  <a:cubicBezTo>
                    <a:pt x="7" y="6"/>
                    <a:pt x="6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7" y="2"/>
                    <a:pt x="7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55" name="Shape 1854"/>
            <p:cNvSpPr/>
            <p:nvPr/>
          </p:nvSpPr>
          <p:spPr>
            <a:xfrm>
              <a:off x="9096375" y="1985963"/>
              <a:ext cx="23813" cy="20637"/>
            </a:xfrm>
            <a:custGeom>
              <a:avLst/>
              <a:gdLst/>
              <a:ahLst/>
              <a:cxnLst/>
              <a:rect l="0" t="0" r="0" b="0"/>
              <a:pathLst>
                <a:path w="8" h="7" extrusionOk="0">
                  <a:moveTo>
                    <a:pt x="8" y="4"/>
                  </a:move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</p:grpSp>
      <p:grpSp>
        <p:nvGrpSpPr>
          <p:cNvPr id="56" name="Shape 1856"/>
          <p:cNvGrpSpPr/>
          <p:nvPr/>
        </p:nvGrpSpPr>
        <p:grpSpPr>
          <a:xfrm rot="1227697">
            <a:off x="7048698" y="3808934"/>
            <a:ext cx="530520" cy="497802"/>
            <a:chOff x="6373812" y="2717800"/>
            <a:chExt cx="360363" cy="338138"/>
          </a:xfrm>
        </p:grpSpPr>
        <p:sp>
          <p:nvSpPr>
            <p:cNvPr id="57" name="Shape 1857"/>
            <p:cNvSpPr/>
            <p:nvPr/>
          </p:nvSpPr>
          <p:spPr>
            <a:xfrm>
              <a:off x="6373812" y="2717800"/>
              <a:ext cx="360363" cy="338138"/>
            </a:xfrm>
            <a:custGeom>
              <a:avLst/>
              <a:gdLst/>
              <a:ahLst/>
              <a:cxnLst/>
              <a:rect l="0" t="0" r="0" b="0"/>
              <a:pathLst>
                <a:path w="123" h="115" extrusionOk="0">
                  <a:moveTo>
                    <a:pt x="121" y="25"/>
                  </a:moveTo>
                  <a:cubicBezTo>
                    <a:pt x="98" y="2"/>
                    <a:pt x="98" y="2"/>
                    <a:pt x="98" y="2"/>
                  </a:cubicBezTo>
                  <a:cubicBezTo>
                    <a:pt x="96" y="1"/>
                    <a:pt x="94" y="0"/>
                    <a:pt x="9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0"/>
                    <a:pt x="5" y="115"/>
                    <a:pt x="12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8" y="115"/>
                    <a:pt x="123" y="110"/>
                    <a:pt x="123" y="104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29"/>
                    <a:pt x="122" y="27"/>
                    <a:pt x="121" y="25"/>
                  </a:cubicBezTo>
                  <a:close/>
                  <a:moveTo>
                    <a:pt x="115" y="104"/>
                  </a:moveTo>
                  <a:cubicBezTo>
                    <a:pt x="115" y="106"/>
                    <a:pt x="113" y="107"/>
                    <a:pt x="111" y="107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9" y="107"/>
                    <a:pt x="8" y="106"/>
                    <a:pt x="8" y="104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2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9"/>
                    <a:pt x="93" y="35"/>
                    <a:pt x="100" y="35"/>
                  </a:cubicBezTo>
                  <a:cubicBezTo>
                    <a:pt x="115" y="35"/>
                    <a:pt x="115" y="35"/>
                    <a:pt x="115" y="35"/>
                  </a:cubicBezTo>
                  <a:lnTo>
                    <a:pt x="115" y="104"/>
                  </a:lnTo>
                  <a:close/>
                  <a:moveTo>
                    <a:pt x="104" y="31"/>
                  </a:moveTo>
                  <a:cubicBezTo>
                    <a:pt x="100" y="31"/>
                    <a:pt x="100" y="31"/>
                    <a:pt x="100" y="31"/>
                  </a:cubicBezTo>
                  <a:cubicBezTo>
                    <a:pt x="96" y="31"/>
                    <a:pt x="92" y="27"/>
                    <a:pt x="92" y="23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115" y="31"/>
                    <a:pt x="115" y="31"/>
                    <a:pt x="115" y="31"/>
                  </a:cubicBezTo>
                  <a:lnTo>
                    <a:pt x="104" y="31"/>
                  </a:lnTo>
                  <a:close/>
                  <a:moveTo>
                    <a:pt x="104" y="31"/>
                  </a:moveTo>
                  <a:cubicBezTo>
                    <a:pt x="104" y="31"/>
                    <a:pt x="104" y="31"/>
                    <a:pt x="104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58" name="Shape 1858"/>
            <p:cNvSpPr/>
            <p:nvPr/>
          </p:nvSpPr>
          <p:spPr>
            <a:xfrm>
              <a:off x="6543675" y="2786063"/>
              <a:ext cx="66674" cy="11112"/>
            </a:xfrm>
            <a:custGeom>
              <a:avLst/>
              <a:gdLst/>
              <a:ahLst/>
              <a:cxnLst/>
              <a:rect l="0" t="0" r="0" b="0"/>
              <a:pathLst>
                <a:path w="23" h="4" extrusionOk="0">
                  <a:moveTo>
                    <a:pt x="1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3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59" name="Shape 1859"/>
            <p:cNvSpPr/>
            <p:nvPr/>
          </p:nvSpPr>
          <p:spPr>
            <a:xfrm>
              <a:off x="6543675" y="2820988"/>
              <a:ext cx="66674" cy="9525"/>
            </a:xfrm>
            <a:custGeom>
              <a:avLst/>
              <a:gdLst/>
              <a:ahLst/>
              <a:cxnLst/>
              <a:rect l="0" t="0" r="0" b="0"/>
              <a:pathLst>
                <a:path w="23" h="3" extrusionOk="0">
                  <a:moveTo>
                    <a:pt x="1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2"/>
                    <a:pt x="23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lose/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60" name="Shape 1860"/>
            <p:cNvSpPr/>
            <p:nvPr/>
          </p:nvSpPr>
          <p:spPr>
            <a:xfrm>
              <a:off x="6543675" y="2852738"/>
              <a:ext cx="142874" cy="12700"/>
            </a:xfrm>
            <a:custGeom>
              <a:avLst/>
              <a:gdLst/>
              <a:ahLst/>
              <a:cxnLst/>
              <a:rect l="0" t="0" r="0" b="0"/>
              <a:pathLst>
                <a:path w="49" h="4" extrusionOk="0">
                  <a:moveTo>
                    <a:pt x="0" y="2"/>
                  </a:moveTo>
                  <a:cubicBezTo>
                    <a:pt x="0" y="3"/>
                    <a:pt x="0" y="4"/>
                    <a:pt x="1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3"/>
                    <a:pt x="49" y="2"/>
                  </a:cubicBezTo>
                  <a:cubicBezTo>
                    <a:pt x="49" y="1"/>
                    <a:pt x="49" y="0"/>
                    <a:pt x="4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61" name="Shape 1861"/>
            <p:cNvSpPr/>
            <p:nvPr/>
          </p:nvSpPr>
          <p:spPr>
            <a:xfrm>
              <a:off x="6418262" y="2921000"/>
              <a:ext cx="268288" cy="11112"/>
            </a:xfrm>
            <a:custGeom>
              <a:avLst/>
              <a:gdLst/>
              <a:ahLst/>
              <a:cxnLst/>
              <a:rect l="0" t="0" r="0" b="0"/>
              <a:pathLst>
                <a:path w="92" h="4" extrusionOk="0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2" y="4"/>
                    <a:pt x="92" y="3"/>
                    <a:pt x="92" y="2"/>
                  </a:cubicBezTo>
                  <a:cubicBezTo>
                    <a:pt x="92" y="1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62" name="Shape 1862"/>
            <p:cNvSpPr/>
            <p:nvPr/>
          </p:nvSpPr>
          <p:spPr>
            <a:xfrm>
              <a:off x="6418262" y="2955925"/>
              <a:ext cx="268288" cy="9525"/>
            </a:xfrm>
            <a:custGeom>
              <a:avLst/>
              <a:gdLst/>
              <a:ahLst/>
              <a:cxnLst/>
              <a:rect l="0" t="0" r="0" b="0"/>
              <a:pathLst>
                <a:path w="92" h="3" extrusionOk="0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2" y="3"/>
                    <a:pt x="92" y="3"/>
                    <a:pt x="92" y="1"/>
                  </a:cubicBezTo>
                  <a:cubicBezTo>
                    <a:pt x="92" y="0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63" name="Shape 1863"/>
            <p:cNvSpPr/>
            <p:nvPr/>
          </p:nvSpPr>
          <p:spPr>
            <a:xfrm>
              <a:off x="6418262" y="2987675"/>
              <a:ext cx="268288" cy="12700"/>
            </a:xfrm>
            <a:custGeom>
              <a:avLst/>
              <a:gdLst/>
              <a:ahLst/>
              <a:cxnLst/>
              <a:rect l="0" t="0" r="0" b="0"/>
              <a:pathLst>
                <a:path w="92" h="4" extrusionOk="0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2" y="4"/>
                    <a:pt x="92" y="3"/>
                    <a:pt x="92" y="2"/>
                  </a:cubicBezTo>
                  <a:cubicBezTo>
                    <a:pt x="92" y="1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64" name="Shape 1864"/>
            <p:cNvSpPr/>
            <p:nvPr/>
          </p:nvSpPr>
          <p:spPr>
            <a:xfrm>
              <a:off x="6418262" y="2889250"/>
              <a:ext cx="268288" cy="7937"/>
            </a:xfrm>
            <a:custGeom>
              <a:avLst/>
              <a:gdLst/>
              <a:ahLst/>
              <a:cxnLst/>
              <a:rect l="0" t="0" r="0" b="0"/>
              <a:pathLst>
                <a:path w="92" h="3" extrusionOk="0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2" y="3"/>
                    <a:pt x="92" y="3"/>
                    <a:pt x="92" y="1"/>
                  </a:cubicBezTo>
                  <a:cubicBezTo>
                    <a:pt x="92" y="0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65" name="Shape 1865"/>
            <p:cNvSpPr/>
            <p:nvPr/>
          </p:nvSpPr>
          <p:spPr>
            <a:xfrm>
              <a:off x="6418262" y="2774950"/>
              <a:ext cx="101600" cy="90488"/>
            </a:xfrm>
            <a:custGeom>
              <a:avLst/>
              <a:gdLst/>
              <a:ahLst/>
              <a:cxnLst/>
              <a:rect l="0" t="0" r="0" b="0"/>
              <a:pathLst>
                <a:path w="35" h="31" extrusionOk="0">
                  <a:moveTo>
                    <a:pt x="4" y="31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3" y="31"/>
                    <a:pt x="35" y="29"/>
                    <a:pt x="35" y="27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2" y="31"/>
                    <a:pt x="4" y="31"/>
                  </a:cubicBezTo>
                  <a:close/>
                  <a:moveTo>
                    <a:pt x="8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8" y="23"/>
                    <a:pt x="8" y="23"/>
                    <a:pt x="8" y="23"/>
                  </a:cubicBezTo>
                  <a:lnTo>
                    <a:pt x="8" y="8"/>
                  </a:ln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</p:grpSp>
      <p:sp>
        <p:nvSpPr>
          <p:cNvPr id="66" name="Shape 1843"/>
          <p:cNvSpPr/>
          <p:nvPr/>
        </p:nvSpPr>
        <p:spPr>
          <a:xfrm>
            <a:off x="793727" y="1787306"/>
            <a:ext cx="3077498" cy="577765"/>
          </a:xfrm>
          <a:prstGeom prst="foldedCorner">
            <a:avLst>
              <a:gd name="adj" fmla="val 16667"/>
            </a:avLst>
          </a:prstGeom>
          <a:solidFill>
            <a:srgbClr val="003399"/>
          </a:solidFill>
          <a:ln>
            <a:noFill/>
          </a:ln>
        </p:spPr>
        <p:txBody>
          <a:bodyPr lIns="121824" tIns="60896" rIns="121824" bIns="60896" anchor="ctr" anchorCtr="0">
            <a:noAutofit/>
          </a:bodyPr>
          <a:lstStyle/>
          <a:p>
            <a:pPr algn="ctr">
              <a:buSzPct val="25000"/>
            </a:pPr>
            <a:r>
              <a:rPr lang="de-DE" sz="14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Kompetenzaufbau</a:t>
            </a:r>
            <a:endParaRPr lang="en-US" sz="1400" dirty="0">
              <a:solidFill>
                <a:srgbClr val="FFFFFF"/>
              </a:solidFill>
              <a:ea typeface="Roboto Condensed"/>
              <a:cs typeface="Arial" panose="020B0604020202020204" pitchFamily="34" charset="0"/>
              <a:sym typeface="Roboto Condensed"/>
            </a:endParaRPr>
          </a:p>
        </p:txBody>
      </p:sp>
      <p:grpSp>
        <p:nvGrpSpPr>
          <p:cNvPr id="67" name="Shape 1848"/>
          <p:cNvGrpSpPr/>
          <p:nvPr/>
        </p:nvGrpSpPr>
        <p:grpSpPr>
          <a:xfrm>
            <a:off x="3033491" y="2866734"/>
            <a:ext cx="530535" cy="530535"/>
            <a:chOff x="8780463" y="1906588"/>
            <a:chExt cx="360363" cy="360363"/>
          </a:xfrm>
        </p:grpSpPr>
        <p:sp>
          <p:nvSpPr>
            <p:cNvPr id="68" name="Shape 1849"/>
            <p:cNvSpPr/>
            <p:nvPr/>
          </p:nvSpPr>
          <p:spPr>
            <a:xfrm>
              <a:off x="8780463" y="1938338"/>
              <a:ext cx="328613" cy="328613"/>
            </a:xfrm>
            <a:custGeom>
              <a:avLst/>
              <a:gdLst/>
              <a:ahLst/>
              <a:cxnLst/>
              <a:rect l="0" t="0" r="0" b="0"/>
              <a:pathLst>
                <a:path w="112" h="112" extrusionOk="0">
                  <a:moveTo>
                    <a:pt x="80" y="3"/>
                  </a:moveTo>
                  <a:cubicBezTo>
                    <a:pt x="78" y="1"/>
                    <a:pt x="76" y="0"/>
                    <a:pt x="73" y="0"/>
                  </a:cubicBezTo>
                  <a:cubicBezTo>
                    <a:pt x="71" y="0"/>
                    <a:pt x="68" y="1"/>
                    <a:pt x="66" y="3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9" y="10"/>
                    <a:pt x="58" y="13"/>
                    <a:pt x="58" y="15"/>
                  </a:cubicBezTo>
                  <a:cubicBezTo>
                    <a:pt x="58" y="17"/>
                    <a:pt x="59" y="19"/>
                    <a:pt x="60" y="2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4" y="43"/>
                    <a:pt x="2" y="46"/>
                    <a:pt x="1" y="50"/>
                  </a:cubicBezTo>
                  <a:cubicBezTo>
                    <a:pt x="0" y="53"/>
                    <a:pt x="1" y="57"/>
                    <a:pt x="4" y="60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5" y="110"/>
                    <a:pt x="58" y="112"/>
                    <a:pt x="61" y="112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2" y="112"/>
                    <a:pt x="63" y="112"/>
                    <a:pt x="63" y="111"/>
                  </a:cubicBezTo>
                  <a:cubicBezTo>
                    <a:pt x="67" y="111"/>
                    <a:pt x="70" y="108"/>
                    <a:pt x="72" y="104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4" y="54"/>
                    <a:pt x="95" y="55"/>
                    <a:pt x="97" y="55"/>
                  </a:cubicBezTo>
                  <a:cubicBezTo>
                    <a:pt x="100" y="55"/>
                    <a:pt x="102" y="54"/>
                    <a:pt x="104" y="52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11" y="45"/>
                    <a:pt x="112" y="42"/>
                    <a:pt x="112" y="40"/>
                  </a:cubicBezTo>
                  <a:cubicBezTo>
                    <a:pt x="112" y="37"/>
                    <a:pt x="111" y="35"/>
                    <a:pt x="110" y="33"/>
                  </a:cubicBezTo>
                  <a:lnTo>
                    <a:pt x="80" y="3"/>
                  </a:lnTo>
                  <a:close/>
                  <a:moveTo>
                    <a:pt x="65" y="102"/>
                  </a:moveTo>
                  <a:cubicBezTo>
                    <a:pt x="64" y="103"/>
                    <a:pt x="63" y="104"/>
                    <a:pt x="62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0" y="104"/>
                    <a:pt x="59" y="104"/>
                    <a:pt x="58" y="103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4"/>
                    <a:pt x="8" y="52"/>
                    <a:pt x="8" y="51"/>
                  </a:cubicBezTo>
                  <a:cubicBezTo>
                    <a:pt x="9" y="50"/>
                    <a:pt x="9" y="49"/>
                    <a:pt x="11" y="4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51" y="44"/>
                    <a:pt x="67" y="39"/>
                    <a:pt x="83" y="56"/>
                  </a:cubicBezTo>
                  <a:lnTo>
                    <a:pt x="65" y="102"/>
                  </a:lnTo>
                  <a:close/>
                  <a:moveTo>
                    <a:pt x="104" y="41"/>
                  </a:moveTo>
                  <a:cubicBezTo>
                    <a:pt x="99" y="46"/>
                    <a:pt x="99" y="46"/>
                    <a:pt x="99" y="46"/>
                  </a:cubicBezTo>
                  <a:cubicBezTo>
                    <a:pt x="98" y="47"/>
                    <a:pt x="97" y="47"/>
                    <a:pt x="96" y="46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3" y="41"/>
                    <a:pt x="61" y="39"/>
                    <a:pt x="50" y="38"/>
                  </a:cubicBezTo>
                  <a:cubicBezTo>
                    <a:pt x="47" y="38"/>
                    <a:pt x="44" y="37"/>
                    <a:pt x="40" y="36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6"/>
                    <a:pt x="66" y="15"/>
                    <a:pt x="66" y="14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3" y="8"/>
                    <a:pt x="74" y="8"/>
                    <a:pt x="75" y="9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5" y="39"/>
                    <a:pt x="105" y="40"/>
                    <a:pt x="104" y="41"/>
                  </a:cubicBezTo>
                  <a:close/>
                  <a:moveTo>
                    <a:pt x="104" y="41"/>
                  </a:moveTo>
                  <a:cubicBezTo>
                    <a:pt x="104" y="41"/>
                    <a:pt x="104" y="41"/>
                    <a:pt x="10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69" name="Shape 1850"/>
            <p:cNvSpPr/>
            <p:nvPr/>
          </p:nvSpPr>
          <p:spPr>
            <a:xfrm>
              <a:off x="8939213" y="2084388"/>
              <a:ext cx="55563" cy="57149"/>
            </a:xfrm>
            <a:custGeom>
              <a:avLst/>
              <a:gdLst/>
              <a:ahLst/>
              <a:cxnLst/>
              <a:rect l="0" t="0" r="0" b="0"/>
              <a:pathLst>
                <a:path w="19" h="19" extrusionOk="0">
                  <a:moveTo>
                    <a:pt x="10" y="19"/>
                  </a:moveTo>
                  <a:cubicBezTo>
                    <a:pt x="15" y="19"/>
                    <a:pt x="19" y="15"/>
                    <a:pt x="19" y="10"/>
                  </a:cubicBezTo>
                  <a:cubicBezTo>
                    <a:pt x="19" y="5"/>
                    <a:pt x="15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70" name="Shape 1851"/>
            <p:cNvSpPr/>
            <p:nvPr/>
          </p:nvSpPr>
          <p:spPr>
            <a:xfrm>
              <a:off x="9085263" y="1906588"/>
              <a:ext cx="55563" cy="55563"/>
            </a:xfrm>
            <a:custGeom>
              <a:avLst/>
              <a:gdLst/>
              <a:ahLst/>
              <a:cxnLst/>
              <a:rect l="0" t="0" r="0" b="0"/>
              <a:pathLst>
                <a:path w="19" h="19" extrusionOk="0">
                  <a:moveTo>
                    <a:pt x="10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10" y="19"/>
                  </a:cubicBezTo>
                  <a:cubicBezTo>
                    <a:pt x="15" y="19"/>
                    <a:pt x="19" y="15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lose/>
                  <a:moveTo>
                    <a:pt x="10" y="15"/>
                  </a:moveTo>
                  <a:cubicBezTo>
                    <a:pt x="7" y="15"/>
                    <a:pt x="4" y="13"/>
                    <a:pt x="4" y="9"/>
                  </a:cubicBezTo>
                  <a:cubicBezTo>
                    <a:pt x="4" y="6"/>
                    <a:pt x="7" y="4"/>
                    <a:pt x="10" y="4"/>
                  </a:cubicBezTo>
                  <a:cubicBezTo>
                    <a:pt x="13" y="4"/>
                    <a:pt x="16" y="6"/>
                    <a:pt x="16" y="9"/>
                  </a:cubicBezTo>
                  <a:cubicBezTo>
                    <a:pt x="16" y="13"/>
                    <a:pt x="13" y="15"/>
                    <a:pt x="10" y="15"/>
                  </a:cubicBezTo>
                  <a:close/>
                  <a:moveTo>
                    <a:pt x="10" y="15"/>
                  </a:moveTo>
                  <a:cubicBezTo>
                    <a:pt x="10" y="15"/>
                    <a:pt x="10" y="15"/>
                    <a:pt x="10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71" name="Shape 1852"/>
            <p:cNvSpPr/>
            <p:nvPr/>
          </p:nvSpPr>
          <p:spPr>
            <a:xfrm>
              <a:off x="8872538" y="2073275"/>
              <a:ext cx="46038" cy="47625"/>
            </a:xfrm>
            <a:custGeom>
              <a:avLst/>
              <a:gdLst/>
              <a:ahLst/>
              <a:cxnLst/>
              <a:rect l="0" t="0" r="0" b="0"/>
              <a:pathLst>
                <a:path w="16" h="16" extrusionOk="0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72" name="Shape 1853"/>
            <p:cNvSpPr/>
            <p:nvPr/>
          </p:nvSpPr>
          <p:spPr>
            <a:xfrm>
              <a:off x="8918575" y="2152650"/>
              <a:ext cx="20637" cy="23813"/>
            </a:xfrm>
            <a:custGeom>
              <a:avLst/>
              <a:gdLst/>
              <a:ahLst/>
              <a:cxnLst/>
              <a:rect l="0" t="0" r="0" b="0"/>
              <a:pathLst>
                <a:path w="7" h="8" extrusionOk="0">
                  <a:moveTo>
                    <a:pt x="7" y="4"/>
                  </a:moveTo>
                  <a:cubicBezTo>
                    <a:pt x="7" y="6"/>
                    <a:pt x="6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7" y="2"/>
                    <a:pt x="7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73" name="Shape 1854"/>
            <p:cNvSpPr/>
            <p:nvPr/>
          </p:nvSpPr>
          <p:spPr>
            <a:xfrm>
              <a:off x="9096375" y="1985963"/>
              <a:ext cx="23813" cy="20637"/>
            </a:xfrm>
            <a:custGeom>
              <a:avLst/>
              <a:gdLst/>
              <a:ahLst/>
              <a:cxnLst/>
              <a:rect l="0" t="0" r="0" b="0"/>
              <a:pathLst>
                <a:path w="8" h="7" extrusionOk="0">
                  <a:moveTo>
                    <a:pt x="8" y="4"/>
                  </a:move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</p:grpSp>
      <p:grpSp>
        <p:nvGrpSpPr>
          <p:cNvPr id="74" name="Shape 1856"/>
          <p:cNvGrpSpPr/>
          <p:nvPr/>
        </p:nvGrpSpPr>
        <p:grpSpPr>
          <a:xfrm rot="1227697">
            <a:off x="7048698" y="3808934"/>
            <a:ext cx="530520" cy="497802"/>
            <a:chOff x="6373812" y="2717800"/>
            <a:chExt cx="360363" cy="338138"/>
          </a:xfrm>
          <a:effectLst>
            <a:outerShdw blurRad="50800" dist="50800" dir="5400000" algn="ctr" rotWithShape="0">
              <a:schemeClr val="accent1">
                <a:lumMod val="75000"/>
              </a:schemeClr>
            </a:outerShdw>
          </a:effectLst>
        </p:grpSpPr>
        <p:sp>
          <p:nvSpPr>
            <p:cNvPr id="75" name="Shape 1857"/>
            <p:cNvSpPr/>
            <p:nvPr/>
          </p:nvSpPr>
          <p:spPr>
            <a:xfrm>
              <a:off x="6373812" y="2717800"/>
              <a:ext cx="360363" cy="338138"/>
            </a:xfrm>
            <a:custGeom>
              <a:avLst/>
              <a:gdLst/>
              <a:ahLst/>
              <a:cxnLst/>
              <a:rect l="0" t="0" r="0" b="0"/>
              <a:pathLst>
                <a:path w="123" h="115" extrusionOk="0">
                  <a:moveTo>
                    <a:pt x="121" y="25"/>
                  </a:moveTo>
                  <a:cubicBezTo>
                    <a:pt x="98" y="2"/>
                    <a:pt x="98" y="2"/>
                    <a:pt x="98" y="2"/>
                  </a:cubicBezTo>
                  <a:cubicBezTo>
                    <a:pt x="96" y="1"/>
                    <a:pt x="94" y="0"/>
                    <a:pt x="9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0"/>
                    <a:pt x="5" y="115"/>
                    <a:pt x="12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8" y="115"/>
                    <a:pt x="123" y="110"/>
                    <a:pt x="123" y="104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29"/>
                    <a:pt x="122" y="27"/>
                    <a:pt x="121" y="25"/>
                  </a:cubicBezTo>
                  <a:close/>
                  <a:moveTo>
                    <a:pt x="115" y="104"/>
                  </a:moveTo>
                  <a:cubicBezTo>
                    <a:pt x="115" y="106"/>
                    <a:pt x="113" y="107"/>
                    <a:pt x="111" y="107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9" y="107"/>
                    <a:pt x="8" y="106"/>
                    <a:pt x="8" y="104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2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9"/>
                    <a:pt x="93" y="35"/>
                    <a:pt x="100" y="35"/>
                  </a:cubicBezTo>
                  <a:cubicBezTo>
                    <a:pt x="115" y="35"/>
                    <a:pt x="115" y="35"/>
                    <a:pt x="115" y="35"/>
                  </a:cubicBezTo>
                  <a:lnTo>
                    <a:pt x="115" y="104"/>
                  </a:lnTo>
                  <a:close/>
                  <a:moveTo>
                    <a:pt x="104" y="31"/>
                  </a:moveTo>
                  <a:cubicBezTo>
                    <a:pt x="100" y="31"/>
                    <a:pt x="100" y="31"/>
                    <a:pt x="100" y="31"/>
                  </a:cubicBezTo>
                  <a:cubicBezTo>
                    <a:pt x="96" y="31"/>
                    <a:pt x="92" y="27"/>
                    <a:pt x="92" y="23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115" y="31"/>
                    <a:pt x="115" y="31"/>
                    <a:pt x="115" y="31"/>
                  </a:cubicBezTo>
                  <a:lnTo>
                    <a:pt x="104" y="31"/>
                  </a:lnTo>
                  <a:close/>
                  <a:moveTo>
                    <a:pt x="104" y="31"/>
                  </a:moveTo>
                  <a:cubicBezTo>
                    <a:pt x="104" y="31"/>
                    <a:pt x="104" y="31"/>
                    <a:pt x="104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76" name="Shape 1858"/>
            <p:cNvSpPr/>
            <p:nvPr/>
          </p:nvSpPr>
          <p:spPr>
            <a:xfrm>
              <a:off x="6543675" y="2786063"/>
              <a:ext cx="66674" cy="11112"/>
            </a:xfrm>
            <a:custGeom>
              <a:avLst/>
              <a:gdLst/>
              <a:ahLst/>
              <a:cxnLst/>
              <a:rect l="0" t="0" r="0" b="0"/>
              <a:pathLst>
                <a:path w="23" h="4" extrusionOk="0">
                  <a:moveTo>
                    <a:pt x="1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3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77" name="Shape 1859"/>
            <p:cNvSpPr/>
            <p:nvPr/>
          </p:nvSpPr>
          <p:spPr>
            <a:xfrm>
              <a:off x="6543675" y="2820988"/>
              <a:ext cx="66674" cy="9525"/>
            </a:xfrm>
            <a:custGeom>
              <a:avLst/>
              <a:gdLst/>
              <a:ahLst/>
              <a:cxnLst/>
              <a:rect l="0" t="0" r="0" b="0"/>
              <a:pathLst>
                <a:path w="23" h="3" extrusionOk="0">
                  <a:moveTo>
                    <a:pt x="1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2"/>
                    <a:pt x="23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lose/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78" name="Shape 1860"/>
            <p:cNvSpPr/>
            <p:nvPr/>
          </p:nvSpPr>
          <p:spPr>
            <a:xfrm>
              <a:off x="6543675" y="2852738"/>
              <a:ext cx="142874" cy="12700"/>
            </a:xfrm>
            <a:custGeom>
              <a:avLst/>
              <a:gdLst/>
              <a:ahLst/>
              <a:cxnLst/>
              <a:rect l="0" t="0" r="0" b="0"/>
              <a:pathLst>
                <a:path w="49" h="4" extrusionOk="0">
                  <a:moveTo>
                    <a:pt x="0" y="2"/>
                  </a:moveTo>
                  <a:cubicBezTo>
                    <a:pt x="0" y="3"/>
                    <a:pt x="0" y="4"/>
                    <a:pt x="1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3"/>
                    <a:pt x="49" y="2"/>
                  </a:cubicBezTo>
                  <a:cubicBezTo>
                    <a:pt x="49" y="1"/>
                    <a:pt x="49" y="0"/>
                    <a:pt x="4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79" name="Shape 1861"/>
            <p:cNvSpPr/>
            <p:nvPr/>
          </p:nvSpPr>
          <p:spPr>
            <a:xfrm>
              <a:off x="6418262" y="2921000"/>
              <a:ext cx="268288" cy="11112"/>
            </a:xfrm>
            <a:custGeom>
              <a:avLst/>
              <a:gdLst/>
              <a:ahLst/>
              <a:cxnLst/>
              <a:rect l="0" t="0" r="0" b="0"/>
              <a:pathLst>
                <a:path w="92" h="4" extrusionOk="0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2" y="4"/>
                    <a:pt x="92" y="3"/>
                    <a:pt x="92" y="2"/>
                  </a:cubicBezTo>
                  <a:cubicBezTo>
                    <a:pt x="92" y="1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80" name="Shape 1862"/>
            <p:cNvSpPr/>
            <p:nvPr/>
          </p:nvSpPr>
          <p:spPr>
            <a:xfrm>
              <a:off x="6418262" y="2955925"/>
              <a:ext cx="268288" cy="9525"/>
            </a:xfrm>
            <a:custGeom>
              <a:avLst/>
              <a:gdLst/>
              <a:ahLst/>
              <a:cxnLst/>
              <a:rect l="0" t="0" r="0" b="0"/>
              <a:pathLst>
                <a:path w="92" h="3" extrusionOk="0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2" y="3"/>
                    <a:pt x="92" y="3"/>
                    <a:pt x="92" y="1"/>
                  </a:cubicBezTo>
                  <a:cubicBezTo>
                    <a:pt x="92" y="0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81" name="Shape 1863"/>
            <p:cNvSpPr/>
            <p:nvPr/>
          </p:nvSpPr>
          <p:spPr>
            <a:xfrm>
              <a:off x="6418262" y="2987675"/>
              <a:ext cx="268288" cy="12700"/>
            </a:xfrm>
            <a:custGeom>
              <a:avLst/>
              <a:gdLst/>
              <a:ahLst/>
              <a:cxnLst/>
              <a:rect l="0" t="0" r="0" b="0"/>
              <a:pathLst>
                <a:path w="92" h="4" extrusionOk="0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2" y="4"/>
                    <a:pt x="92" y="3"/>
                    <a:pt x="92" y="2"/>
                  </a:cubicBezTo>
                  <a:cubicBezTo>
                    <a:pt x="92" y="1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82" name="Shape 1864"/>
            <p:cNvSpPr/>
            <p:nvPr/>
          </p:nvSpPr>
          <p:spPr>
            <a:xfrm>
              <a:off x="6418262" y="2889250"/>
              <a:ext cx="268288" cy="7937"/>
            </a:xfrm>
            <a:custGeom>
              <a:avLst/>
              <a:gdLst/>
              <a:ahLst/>
              <a:cxnLst/>
              <a:rect l="0" t="0" r="0" b="0"/>
              <a:pathLst>
                <a:path w="92" h="3" extrusionOk="0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2" y="3"/>
                    <a:pt x="92" y="3"/>
                    <a:pt x="92" y="1"/>
                  </a:cubicBezTo>
                  <a:cubicBezTo>
                    <a:pt x="92" y="0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83" name="Shape 1865"/>
            <p:cNvSpPr/>
            <p:nvPr/>
          </p:nvSpPr>
          <p:spPr>
            <a:xfrm>
              <a:off x="6418262" y="2774950"/>
              <a:ext cx="101600" cy="90488"/>
            </a:xfrm>
            <a:custGeom>
              <a:avLst/>
              <a:gdLst/>
              <a:ahLst/>
              <a:cxnLst/>
              <a:rect l="0" t="0" r="0" b="0"/>
              <a:pathLst>
                <a:path w="35" h="31" extrusionOk="0">
                  <a:moveTo>
                    <a:pt x="4" y="31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3" y="31"/>
                    <a:pt x="35" y="29"/>
                    <a:pt x="35" y="27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2" y="31"/>
                    <a:pt x="4" y="31"/>
                  </a:cubicBezTo>
                  <a:close/>
                  <a:moveTo>
                    <a:pt x="8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8" y="23"/>
                    <a:pt x="8" y="23"/>
                    <a:pt x="8" y="23"/>
                  </a:cubicBezTo>
                  <a:lnTo>
                    <a:pt x="8" y="8"/>
                  </a:ln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</p:grpSp>
      <p:sp>
        <p:nvSpPr>
          <p:cNvPr id="84" name="Shape 1843"/>
          <p:cNvSpPr/>
          <p:nvPr/>
        </p:nvSpPr>
        <p:spPr>
          <a:xfrm>
            <a:off x="793727" y="2437079"/>
            <a:ext cx="3077498" cy="1315581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lIns="121824" tIns="60896" rIns="121824" bIns="60896" anchor="ctr" anchorCtr="0">
            <a:noAutofit/>
          </a:bodyPr>
          <a:lstStyle/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+ angenehmes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Onboarding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++ sehr gutes </a:t>
            </a: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Onboarding-Info.Paket</a:t>
            </a: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85" name="Shape 1843"/>
          <p:cNvSpPr/>
          <p:nvPr/>
        </p:nvSpPr>
        <p:spPr>
          <a:xfrm>
            <a:off x="1488522" y="4062435"/>
            <a:ext cx="4001036" cy="577765"/>
          </a:xfrm>
          <a:prstGeom prst="foldedCorner">
            <a:avLst>
              <a:gd name="adj" fmla="val 16667"/>
            </a:avLst>
          </a:prstGeom>
          <a:solidFill>
            <a:srgbClr val="003399"/>
          </a:solidFill>
          <a:ln>
            <a:noFill/>
          </a:ln>
        </p:spPr>
        <p:txBody>
          <a:bodyPr lIns="121824" tIns="60896" rIns="121824" bIns="60896" anchor="ctr" anchorCtr="0">
            <a:noAutofit/>
          </a:bodyPr>
          <a:lstStyle/>
          <a:p>
            <a:pPr algn="ctr">
              <a:buSzPct val="25000"/>
            </a:pPr>
            <a:r>
              <a:rPr lang="de-DE" sz="14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Governance</a:t>
            </a:r>
            <a:endParaRPr lang="en-US" sz="1400" dirty="0">
              <a:solidFill>
                <a:srgbClr val="FFFFFF"/>
              </a:solidFill>
              <a:ea typeface="Roboto Condensed"/>
              <a:cs typeface="Arial" panose="020B0604020202020204" pitchFamily="34" charset="0"/>
              <a:sym typeface="Roboto Condensed"/>
            </a:endParaRPr>
          </a:p>
        </p:txBody>
      </p:sp>
      <p:sp>
        <p:nvSpPr>
          <p:cNvPr id="86" name="Shape 1843"/>
          <p:cNvSpPr/>
          <p:nvPr/>
        </p:nvSpPr>
        <p:spPr>
          <a:xfrm>
            <a:off x="5808832" y="1899152"/>
            <a:ext cx="5861048" cy="577765"/>
          </a:xfrm>
          <a:prstGeom prst="foldedCorner">
            <a:avLst>
              <a:gd name="adj" fmla="val 16667"/>
            </a:avLst>
          </a:prstGeom>
          <a:solidFill>
            <a:srgbClr val="003399"/>
          </a:solidFill>
          <a:ln>
            <a:noFill/>
          </a:ln>
        </p:spPr>
        <p:txBody>
          <a:bodyPr lIns="121824" tIns="60896" rIns="121824" bIns="60896" anchor="ctr" anchorCtr="0">
            <a:noAutofit/>
          </a:bodyPr>
          <a:lstStyle/>
          <a:p>
            <a:pPr algn="ctr">
              <a:buSzPct val="25000"/>
            </a:pPr>
            <a:r>
              <a:rPr lang="de-DE" sz="1400" b="1" i="1" dirty="0" smtClean="0">
                <a:solidFill>
                  <a:srgbClr val="FFFFFF"/>
                </a:solidFill>
                <a:cs typeface="Arial" panose="020B0604020202020204" pitchFamily="34" charset="0"/>
              </a:rPr>
              <a:t>PL-Runde</a:t>
            </a:r>
            <a:endParaRPr lang="en-US" sz="1400" i="1" dirty="0">
              <a:solidFill>
                <a:srgbClr val="FFFFFF"/>
              </a:solidFill>
              <a:ea typeface="Roboto Condensed"/>
              <a:cs typeface="Arial" panose="020B0604020202020204" pitchFamily="34" charset="0"/>
              <a:sym typeface="Roboto Condensed"/>
            </a:endParaRPr>
          </a:p>
        </p:txBody>
      </p:sp>
      <p:sp>
        <p:nvSpPr>
          <p:cNvPr id="87" name="Shape 1843"/>
          <p:cNvSpPr/>
          <p:nvPr/>
        </p:nvSpPr>
        <p:spPr>
          <a:xfrm>
            <a:off x="1487489" y="4714209"/>
            <a:ext cx="4002070" cy="1315581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lIns="121824" tIns="60896" rIns="121824" bIns="60896" anchor="ctr" anchorCtr="0">
            <a:noAutofit/>
          </a:bodyPr>
          <a:lstStyle/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+ Programm Steuerung</a:t>
            </a:r>
          </a:p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klare Eskalationswege </a:t>
            </a:r>
          </a:p>
        </p:txBody>
      </p:sp>
      <p:sp>
        <p:nvSpPr>
          <p:cNvPr id="89" name="Smiley 88"/>
          <p:cNvSpPr/>
          <p:nvPr/>
        </p:nvSpPr>
        <p:spPr>
          <a:xfrm>
            <a:off x="6169662" y="3820600"/>
            <a:ext cx="490351" cy="490351"/>
          </a:xfrm>
          <a:prstGeom prst="smileyFace">
            <a:avLst/>
          </a:prstGeom>
          <a:solidFill>
            <a:srgbClr val="E6ACAD"/>
          </a:solidFill>
          <a:ln w="25400" cap="flat" cmpd="sng" algn="ctr">
            <a:solidFill>
              <a:srgbClr val="E6ACA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34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7FA-EBDD-C545-9775-0564CD8C4B4A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3925" y="1903346"/>
            <a:ext cx="10812675" cy="5054046"/>
          </a:xfrm>
        </p:spPr>
        <p:txBody>
          <a:bodyPr/>
          <a:lstStyle/>
          <a:p>
            <a:r>
              <a:rPr lang="de-DE" dirty="0"/>
              <a:t>Hier kann die 5-Why-Methode oder die </a:t>
            </a:r>
            <a:r>
              <a:rPr lang="de-DE" dirty="0" err="1">
                <a:hlinkClick r:id="rId2"/>
              </a:rPr>
              <a:t>Ishikawa</a:t>
            </a:r>
            <a:r>
              <a:rPr lang="de-DE" dirty="0"/>
              <a:t>-Methode angewandt werden.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Lessons Learned Name Vorhaben– bitte über Einfügen &gt; Kopf- u. Fußzeile ändern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683925" y="1283143"/>
            <a:ext cx="9230400" cy="458816"/>
          </a:xfrm>
        </p:spPr>
        <p:txBody>
          <a:bodyPr/>
          <a:lstStyle/>
          <a:p>
            <a:r>
              <a:rPr lang="de-DE" dirty="0"/>
              <a:t>Ursachenfindung – offene Diskussionsrunde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544272" y="260648"/>
            <a:ext cx="2952328" cy="646331"/>
          </a:xfrm>
          <a:prstGeom prst="rect">
            <a:avLst/>
          </a:prstGeom>
          <a:solidFill>
            <a:srgbClr val="FFC000"/>
          </a:solidFill>
          <a:ln w="38100">
            <a:solidFill>
              <a:srgbClr val="FFFFFF">
                <a:lumMod val="8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Info: Die Verlinkungen können Mittels Rechtsklick unter „Hyperlink öffnen“ geöffnet werden.</a:t>
            </a:r>
          </a:p>
        </p:txBody>
      </p:sp>
    </p:spTree>
    <p:extLst>
      <p:ext uri="{BB962C8B-B14F-4D97-AF65-F5344CB8AC3E}">
        <p14:creationId xmlns:p14="http://schemas.microsoft.com/office/powerpoint/2010/main" val="358220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7FA-EBDD-C545-9775-0564CD8C4B4A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3999" y="1921669"/>
            <a:ext cx="10812675" cy="1795363"/>
          </a:xfrm>
        </p:spPr>
        <p:txBody>
          <a:bodyPr/>
          <a:lstStyle/>
          <a:p>
            <a:r>
              <a:rPr lang="de-DE" dirty="0"/>
              <a:t>Fassen Sie die Erkenntnisse zusammen und besprechen Sie den weiteren </a:t>
            </a:r>
            <a:r>
              <a:rPr lang="de-DE" dirty="0" smtClean="0"/>
              <a:t>Vorgang.</a:t>
            </a:r>
            <a:endParaRPr lang="de-DE" dirty="0"/>
          </a:p>
          <a:p>
            <a:r>
              <a:rPr lang="de-DE" dirty="0"/>
              <a:t>Sie können die Inhalte und Ergebnisse des Workshops in einem </a:t>
            </a:r>
            <a:r>
              <a:rPr lang="de-DE" dirty="0" err="1">
                <a:hlinkClick r:id="rId2"/>
              </a:rPr>
              <a:t>Lessons</a:t>
            </a:r>
            <a:r>
              <a:rPr lang="de-DE" dirty="0">
                <a:hlinkClick r:id="rId2"/>
              </a:rPr>
              <a:t> </a:t>
            </a:r>
            <a:r>
              <a:rPr lang="de-DE" dirty="0" err="1">
                <a:hlinkClick r:id="rId2"/>
              </a:rPr>
              <a:t>Learned</a:t>
            </a:r>
            <a:r>
              <a:rPr lang="de-DE" dirty="0">
                <a:hlinkClick r:id="rId2"/>
              </a:rPr>
              <a:t> Bericht </a:t>
            </a:r>
            <a:r>
              <a:rPr lang="de-DE" dirty="0"/>
              <a:t>erfassen, die Workshop Präsentation mit Ergänzungen, aber auch Fotoprotokolle etc. an den Teilnehmerkreis versenden.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Lessons Learned Name Vorhaben– bitte über Einfügen &gt; Kopf- u. Fußzeile ändern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683999" y="1301466"/>
            <a:ext cx="9230400" cy="458816"/>
          </a:xfrm>
        </p:spPr>
        <p:txBody>
          <a:bodyPr/>
          <a:lstStyle/>
          <a:p>
            <a:r>
              <a:rPr lang="de-DE" dirty="0"/>
              <a:t>Zusammenfassung und Ausblick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544272" y="260648"/>
            <a:ext cx="2952328" cy="646331"/>
          </a:xfrm>
          <a:prstGeom prst="rect">
            <a:avLst/>
          </a:prstGeom>
          <a:solidFill>
            <a:srgbClr val="FFC000"/>
          </a:solidFill>
          <a:ln w="38100">
            <a:solidFill>
              <a:srgbClr val="FFFFFF">
                <a:lumMod val="8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Info: Die Verlinkungen können Mittels Rechtsklick unter „Hyperlink öffnen“ geöffnet werden.</a:t>
            </a:r>
          </a:p>
        </p:txBody>
      </p:sp>
    </p:spTree>
    <p:extLst>
      <p:ext uri="{BB962C8B-B14F-4D97-AF65-F5344CB8AC3E}">
        <p14:creationId xmlns:p14="http://schemas.microsoft.com/office/powerpoint/2010/main" val="184089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91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7FA-EBDD-C545-9775-0564CD8C4B4A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>
          <a:xfrm>
            <a:off x="702000" y="6523200"/>
            <a:ext cx="5321992" cy="334800"/>
          </a:xfrm>
        </p:spPr>
        <p:txBody>
          <a:bodyPr/>
          <a:lstStyle/>
          <a:p>
            <a:r>
              <a:rPr lang="de-DE" dirty="0" err="1" smtClean="0"/>
              <a:t>Lessons</a:t>
            </a:r>
            <a:r>
              <a:rPr lang="de-DE" dirty="0" smtClean="0"/>
              <a:t> </a:t>
            </a:r>
            <a:r>
              <a:rPr lang="de-DE" dirty="0" err="1" smtClean="0"/>
              <a:t>Learned</a:t>
            </a:r>
            <a:r>
              <a:rPr lang="de-DE" dirty="0" smtClean="0"/>
              <a:t> Name Vorhaben– bitte über Einfügen &gt; Kopf- u. Fußzeile ändern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683999" y="1247280"/>
            <a:ext cx="9230400" cy="458816"/>
          </a:xfrm>
        </p:spPr>
        <p:txBody>
          <a:bodyPr/>
          <a:lstStyle/>
          <a:p>
            <a:r>
              <a:rPr lang="de-DE" dirty="0"/>
              <a:t>Information zum Template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38" y="2034158"/>
            <a:ext cx="11022523" cy="398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7FA-EBDD-C545-9775-0564CD8C4B4A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3999" y="1862336"/>
            <a:ext cx="10812675" cy="4591000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Hier gibt es keine klare Vorgabe, stattdessen die vage Aussage: „Alle, von denen ein zielführendes Feedback zu erwarten ist.“ Zu unterscheiden ist das Vorab-Ausfüllen eines </a:t>
            </a:r>
            <a:r>
              <a:rPr lang="de-DE" dirty="0" err="1"/>
              <a:t>Lessons</a:t>
            </a:r>
            <a:r>
              <a:rPr lang="de-DE" dirty="0"/>
              <a:t> </a:t>
            </a:r>
            <a:r>
              <a:rPr lang="de-DE" dirty="0" err="1"/>
              <a:t>Learned</a:t>
            </a:r>
            <a:r>
              <a:rPr lang="de-DE" dirty="0"/>
              <a:t>-Fragebogens (größere Gruppe) und die Teilnahme am eigentlichen Workshop (kleinere Gruppe). </a:t>
            </a:r>
          </a:p>
          <a:p>
            <a:pPr marL="0" indent="0">
              <a:buNone/>
            </a:pPr>
            <a:r>
              <a:rPr lang="de-DE" dirty="0"/>
              <a:t>An letzterem sollten folgende Personen(gruppen) teilnehmen:</a:t>
            </a:r>
          </a:p>
          <a:p>
            <a:r>
              <a:rPr lang="de-DE" dirty="0" smtClean="0"/>
              <a:t>die Projektleitung</a:t>
            </a:r>
            <a:endParaRPr lang="de-DE" dirty="0"/>
          </a:p>
          <a:p>
            <a:r>
              <a:rPr lang="de-DE" dirty="0"/>
              <a:t>das Projektteam oder bei großen Teams ein überschaubarer Kern des Teams</a:t>
            </a:r>
          </a:p>
          <a:p>
            <a:r>
              <a:rPr lang="de-DE" dirty="0"/>
              <a:t>im besten Fall </a:t>
            </a:r>
            <a:r>
              <a:rPr lang="de-DE" dirty="0" smtClean="0"/>
              <a:t>ein/e unabhängige/r Moderator*in </a:t>
            </a:r>
            <a:r>
              <a:rPr lang="de-DE" dirty="0"/>
              <a:t>– jemand außerhalb </a:t>
            </a:r>
            <a:r>
              <a:rPr lang="de-DE" dirty="0" smtClean="0"/>
              <a:t>des </a:t>
            </a:r>
            <a:r>
              <a:rPr lang="de-DE" dirty="0"/>
              <a:t>hier genannten Personenkreises</a:t>
            </a:r>
          </a:p>
          <a:p>
            <a:r>
              <a:rPr lang="de-DE" dirty="0"/>
              <a:t>ggf. wichtige Stakeholder oder sonstige Beteiligte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Lessons Learned Name Vorhaben– bitte über Einfügen &gt; Kopf- u. Fußzeile ändern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683999" y="1242133"/>
            <a:ext cx="9230400" cy="458816"/>
          </a:xfrm>
        </p:spPr>
        <p:txBody>
          <a:bodyPr/>
          <a:lstStyle/>
          <a:p>
            <a:r>
              <a:rPr lang="de-DE" dirty="0"/>
              <a:t>Eins vorab: Wer sollte am </a:t>
            </a:r>
            <a:r>
              <a:rPr lang="de-DE" dirty="0" err="1"/>
              <a:t>Lessons</a:t>
            </a:r>
            <a:r>
              <a:rPr lang="de-DE" dirty="0"/>
              <a:t> </a:t>
            </a:r>
            <a:r>
              <a:rPr lang="de-DE" dirty="0" err="1"/>
              <a:t>Learned</a:t>
            </a:r>
            <a:r>
              <a:rPr lang="de-DE" dirty="0"/>
              <a:t> teilnehmen?</a:t>
            </a:r>
          </a:p>
        </p:txBody>
      </p:sp>
    </p:spTree>
    <p:extLst>
      <p:ext uri="{BB962C8B-B14F-4D97-AF65-F5344CB8AC3E}">
        <p14:creationId xmlns:p14="http://schemas.microsoft.com/office/powerpoint/2010/main" val="357528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half" idx="1"/>
          </p:nvPr>
        </p:nvSpPr>
        <p:spPr>
          <a:xfrm>
            <a:off x="683999" y="1980000"/>
            <a:ext cx="6204089" cy="3359894"/>
          </a:xfrm>
        </p:spPr>
        <p:txBody>
          <a:bodyPr numCol="1"/>
          <a:lstStyle/>
          <a:p>
            <a:r>
              <a:rPr lang="de-DE" dirty="0"/>
              <a:t>Begrüßung und </a:t>
            </a:r>
            <a:r>
              <a:rPr lang="de-DE" dirty="0" smtClean="0"/>
              <a:t>Regeln</a:t>
            </a:r>
          </a:p>
          <a:p>
            <a:r>
              <a:rPr lang="de-DE" dirty="0"/>
              <a:t>Ziele des Workshops, Ablauf und Zeitstruktur</a:t>
            </a:r>
          </a:p>
          <a:p>
            <a:r>
              <a:rPr lang="de-DE" dirty="0" smtClean="0"/>
              <a:t>Vorhabenseckdaten</a:t>
            </a:r>
          </a:p>
          <a:p>
            <a:r>
              <a:rPr lang="de-DE" dirty="0" smtClean="0"/>
              <a:t>Reflexion</a:t>
            </a:r>
          </a:p>
          <a:p>
            <a:pPr marL="0" indent="0">
              <a:buNone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Pause</a:t>
            </a:r>
          </a:p>
          <a:p>
            <a:pPr>
              <a:buFont typeface="+mj-lt"/>
              <a:buAutoNum type="arabicPeriod" startAt="5"/>
            </a:pPr>
            <a:r>
              <a:rPr lang="de-DE" dirty="0"/>
              <a:t>Ursachenfindung – Offene Diskussionsrunde</a:t>
            </a:r>
          </a:p>
          <a:p>
            <a:pPr>
              <a:buAutoNum type="arabicPeriod" startAt="5"/>
            </a:pPr>
            <a:r>
              <a:rPr lang="de-DE" dirty="0"/>
              <a:t>Zusammenfassung und Ausblick</a:t>
            </a:r>
          </a:p>
          <a:p>
            <a:pPr>
              <a:buAutoNum type="arabicPeriod" startAt="5"/>
            </a:pPr>
            <a:endParaRPr lang="de-DE" dirty="0"/>
          </a:p>
        </p:txBody>
      </p:sp>
      <p:sp>
        <p:nvSpPr>
          <p:cNvPr id="3" name="Inhaltsplatzhalter 1"/>
          <p:cNvSpPr txBox="1">
            <a:spLocks/>
          </p:cNvSpPr>
          <p:nvPr/>
        </p:nvSpPr>
        <p:spPr>
          <a:xfrm>
            <a:off x="7680176" y="1988840"/>
            <a:ext cx="827960" cy="2923877"/>
          </a:xfrm>
          <a:prstGeom prst="rect">
            <a:avLst/>
          </a:prstGeom>
        </p:spPr>
        <p:txBody>
          <a:bodyPr vert="horz" wrap="square" lIns="0" tIns="0" rIns="0" bIns="0" numCol="1" spcCol="180000" rtlCol="0">
            <a:spAutoFit/>
          </a:bodyPr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+mj-lt"/>
              <a:buAutoNum type="arabicPeriod"/>
              <a:defRPr sz="20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6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00250" indent="-1714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itchFamily="2" charset="2"/>
              <a:buChar char="§"/>
              <a:defRPr sz="1400" b="0" i="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dirty="0" smtClean="0"/>
              <a:t>x min</a:t>
            </a:r>
          </a:p>
          <a:p>
            <a:pPr marL="0" indent="0">
              <a:buNone/>
            </a:pPr>
            <a:r>
              <a:rPr lang="de-DE" dirty="0"/>
              <a:t>x min</a:t>
            </a:r>
          </a:p>
          <a:p>
            <a:pPr marL="0" indent="0">
              <a:buNone/>
            </a:pPr>
            <a:r>
              <a:rPr lang="de-DE" dirty="0"/>
              <a:t>x min</a:t>
            </a:r>
          </a:p>
          <a:p>
            <a:pPr marL="0" indent="0">
              <a:buNone/>
            </a:pPr>
            <a:r>
              <a:rPr lang="de-DE" dirty="0"/>
              <a:t>x min</a:t>
            </a:r>
          </a:p>
          <a:p>
            <a:pPr marL="0" indent="0">
              <a:buNone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</a:rPr>
              <a:t>x min</a:t>
            </a:r>
          </a:p>
          <a:p>
            <a:pPr marL="0" indent="0">
              <a:buNone/>
            </a:pPr>
            <a:r>
              <a:rPr lang="de-DE" dirty="0"/>
              <a:t>x min</a:t>
            </a:r>
          </a:p>
          <a:p>
            <a:pPr marL="0" indent="0">
              <a:buNone/>
            </a:pPr>
            <a:r>
              <a:rPr lang="de-DE" dirty="0"/>
              <a:t>x </a:t>
            </a:r>
            <a:r>
              <a:rPr lang="de-DE" dirty="0" smtClean="0"/>
              <a:t>min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69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7FA-EBDD-C545-9775-0564CD8C4B4A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3999" y="1816955"/>
            <a:ext cx="10812675" cy="5514330"/>
          </a:xfrm>
        </p:spPr>
        <p:txBody>
          <a:bodyPr/>
          <a:lstStyle/>
          <a:p>
            <a:r>
              <a:rPr lang="de-DE" dirty="0"/>
              <a:t>Begrüßung kann durch die </a:t>
            </a:r>
            <a:r>
              <a:rPr lang="de-DE" dirty="0" err="1"/>
              <a:t>Vorhabensleitung</a:t>
            </a:r>
            <a:r>
              <a:rPr lang="de-DE" dirty="0"/>
              <a:t> oder einem/einer Vorhabens externen Moderator*in statt finden.</a:t>
            </a:r>
          </a:p>
          <a:p>
            <a:r>
              <a:rPr lang="de-DE" dirty="0"/>
              <a:t>Legen Sie hier die Regeln für Ihr Meeting fest, um gemeinsam konstruktiv und respektvoll ein Fazit über Ihr Projekt zu erhalten</a:t>
            </a:r>
            <a:r>
              <a:rPr lang="de-DE" dirty="0" smtClean="0"/>
              <a:t>. </a:t>
            </a:r>
            <a:br>
              <a:rPr lang="de-DE" dirty="0" smtClean="0"/>
            </a:br>
            <a:r>
              <a:rPr lang="de-DE" dirty="0" smtClean="0"/>
              <a:t>Beispiel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Pünktlicher Beginn.</a:t>
            </a:r>
          </a:p>
          <a:p>
            <a:pPr lvl="1"/>
            <a:r>
              <a:rPr lang="de-DE" dirty="0"/>
              <a:t>Handyverbot.</a:t>
            </a:r>
          </a:p>
          <a:p>
            <a:pPr lvl="1"/>
            <a:r>
              <a:rPr lang="de-DE" dirty="0"/>
              <a:t>Keine Privatgespräche.</a:t>
            </a:r>
          </a:p>
          <a:p>
            <a:pPr lvl="1"/>
            <a:r>
              <a:rPr lang="de-DE" dirty="0"/>
              <a:t>Respektvolles Zuhören.</a:t>
            </a:r>
          </a:p>
          <a:p>
            <a:pPr lvl="1"/>
            <a:r>
              <a:rPr lang="de-DE" dirty="0"/>
              <a:t>Ausreden lassen.</a:t>
            </a:r>
          </a:p>
          <a:p>
            <a:pPr lvl="1"/>
            <a:r>
              <a:rPr lang="de-DE" dirty="0"/>
              <a:t>Sachlich diskutieren.</a:t>
            </a:r>
          </a:p>
          <a:p>
            <a:pPr lvl="1"/>
            <a:r>
              <a:rPr lang="de-DE" dirty="0"/>
              <a:t>Keine persönlichen Angriffe.</a:t>
            </a:r>
          </a:p>
          <a:p>
            <a:pPr lvl="1"/>
            <a:r>
              <a:rPr lang="de-DE" dirty="0"/>
              <a:t>Kein Abschweifen.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Lessons Learned Name Vorhaben– bitte über Einfügen &gt; Kopf- u. Fußzeile ändern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683999" y="1196752"/>
            <a:ext cx="9230400" cy="458816"/>
          </a:xfrm>
        </p:spPr>
        <p:txBody>
          <a:bodyPr/>
          <a:lstStyle/>
          <a:p>
            <a:r>
              <a:rPr lang="de-DE" dirty="0"/>
              <a:t>Begrüßung und Regeln</a:t>
            </a:r>
          </a:p>
        </p:txBody>
      </p:sp>
    </p:spTree>
    <p:extLst>
      <p:ext uri="{BB962C8B-B14F-4D97-AF65-F5344CB8AC3E}">
        <p14:creationId xmlns:p14="http://schemas.microsoft.com/office/powerpoint/2010/main" val="20538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7FA-EBDD-C545-9775-0564CD8C4B4A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3999" y="1700808"/>
            <a:ext cx="11388665" cy="4557901"/>
          </a:xfrm>
        </p:spPr>
        <p:txBody>
          <a:bodyPr/>
          <a:lstStyle/>
          <a:p>
            <a:r>
              <a:rPr lang="de-DE" dirty="0"/>
              <a:t>Hier sollten die Ziele des Workshops notiert </a:t>
            </a:r>
            <a:r>
              <a:rPr lang="de-DE" dirty="0" smtClean="0"/>
              <a:t>werden.</a:t>
            </a:r>
            <a:br>
              <a:rPr lang="de-DE" dirty="0" smtClean="0"/>
            </a:br>
            <a:r>
              <a:rPr lang="de-DE" dirty="0" smtClean="0"/>
              <a:t>Beispiel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Die Sicherung des durch die Arbeit im Projekt erworbenen Wissens:</a:t>
            </a:r>
          </a:p>
          <a:p>
            <a:pPr lvl="2"/>
            <a:r>
              <a:rPr lang="de-DE" dirty="0"/>
              <a:t>Positive und negative Erfahrungen</a:t>
            </a:r>
          </a:p>
          <a:p>
            <a:pPr lvl="2"/>
            <a:r>
              <a:rPr lang="de-DE" dirty="0"/>
              <a:t>Fachliche Erkenntnisse</a:t>
            </a:r>
          </a:p>
          <a:p>
            <a:pPr lvl="2"/>
            <a:r>
              <a:rPr lang="de-DE" dirty="0"/>
              <a:t>Wie ist der Prozess gelaufen</a:t>
            </a:r>
          </a:p>
          <a:p>
            <a:pPr lvl="1"/>
            <a:r>
              <a:rPr lang="de-DE" dirty="0"/>
              <a:t>Das Sichtbarmachen von Erkenntnissen aus der Projektarbeit für andere</a:t>
            </a:r>
          </a:p>
          <a:p>
            <a:pPr lvl="1"/>
            <a:r>
              <a:rPr lang="de-DE" dirty="0"/>
              <a:t>Das Sichtbarmachen von Erkenntnissen für die Linienorganisation</a:t>
            </a:r>
          </a:p>
          <a:p>
            <a:pPr lvl="1"/>
            <a:r>
              <a:rPr lang="de-DE" dirty="0"/>
              <a:t>Entscheidung wie mit den erworbenen Erkenntnissen umgegangen wird bzw. was mit diesen geschehen soll</a:t>
            </a:r>
          </a:p>
          <a:p>
            <a:r>
              <a:rPr lang="de-DE" dirty="0"/>
              <a:t>Ablauf</a:t>
            </a:r>
          </a:p>
          <a:p>
            <a:pPr lvl="1"/>
            <a:r>
              <a:rPr lang="de-DE" dirty="0"/>
              <a:t>Greifen Sie nochmals die Inhalte der Agenda auf und erläutern Sie, wie Sie die Ziele des Workshops erreichen möchten und welchen Zeitrahmen Sie für die einzelnen Punkte einplanen.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Lessons Learned Name Vorhaben– bitte über Einfügen &gt; Kopf- u. Fußzeile ändern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683999" y="1203224"/>
            <a:ext cx="9230400" cy="458816"/>
          </a:xfrm>
        </p:spPr>
        <p:txBody>
          <a:bodyPr/>
          <a:lstStyle/>
          <a:p>
            <a:r>
              <a:rPr lang="de-DE" dirty="0"/>
              <a:t>Ziele des Workshops, Ablauf und Zeitstruktur </a:t>
            </a:r>
          </a:p>
        </p:txBody>
      </p:sp>
    </p:spTree>
    <p:extLst>
      <p:ext uri="{BB962C8B-B14F-4D97-AF65-F5344CB8AC3E}">
        <p14:creationId xmlns:p14="http://schemas.microsoft.com/office/powerpoint/2010/main" val="424895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7FA-EBDD-C545-9775-0564CD8C4B4A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Lessons Learned Name Vorhaben– bitte über Einfügen &gt; Kopf- u. Fußzeile ändern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Vorhabenseckdaten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587135" y="44624"/>
            <a:ext cx="8588947" cy="58477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C00000"/>
                </a:solidFill>
              </a:rPr>
              <a:t>Hier finden Sie eine mögliche Abbildung der wichtigsten Informationen und Parameter Ihres Vorhabens.</a:t>
            </a:r>
            <a:endParaRPr lang="de-DE" sz="1600" b="1" dirty="0">
              <a:solidFill>
                <a:srgbClr val="C0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80317" y="3363233"/>
            <a:ext cx="5220000" cy="1188000"/>
          </a:xfrm>
          <a:prstGeom prst="rect">
            <a:avLst/>
          </a:prstGeom>
          <a:solidFill>
            <a:srgbClr val="E7E7EC"/>
          </a:solidFill>
          <a:ln>
            <a:noFill/>
          </a:ln>
        </p:spPr>
        <p:txBody>
          <a:bodyPr vert="horz" lIns="25400" tIns="25400" rIns="25400" bIns="25400" anchor="t" anchorCtr="0"/>
          <a:lstStyle>
            <a:lvl1pPr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pPr marL="0" marR="0" indent="0" algn="l" rtl="0"/>
            <a:r>
              <a:rPr lang="de-DE" sz="1200" b="1" i="0" u="none" strike="noStrike" dirty="0" smtClean="0">
                <a:solidFill>
                  <a:srgbClr val="003399"/>
                </a:solidFill>
                <a:latin typeface="Arial"/>
              </a:rPr>
              <a:t>Weitere Informationen</a:t>
            </a:r>
            <a:endParaRPr lang="de-DE" sz="1200" b="1" i="0" u="none" strike="noStrike" dirty="0">
              <a:solidFill>
                <a:srgbClr val="003399"/>
              </a:solidFill>
              <a:latin typeface="Arial"/>
            </a:endParaRPr>
          </a:p>
          <a:p>
            <a:pPr marL="0" marR="0" indent="0" algn="l" rtl="0"/>
            <a:r>
              <a:rPr lang="de-DE" sz="1200" b="1" i="0" u="none" strike="noStrike" dirty="0">
                <a:solidFill>
                  <a:srgbClr val="003399"/>
                </a:solidFill>
                <a:latin typeface="Arial"/>
              </a:rPr>
              <a:t>[ … ]</a:t>
            </a:r>
          </a:p>
          <a:p>
            <a:pPr marL="0" marR="0" indent="0" algn="l" rtl="0"/>
            <a:r>
              <a:rPr lang="de-DE" sz="1200" b="1" i="0" u="none" strike="noStrike" dirty="0">
                <a:solidFill>
                  <a:srgbClr val="003399"/>
                </a:solidFill>
                <a:latin typeface="Arial"/>
              </a:rPr>
              <a:t>[ … ]</a:t>
            </a:r>
          </a:p>
          <a:p>
            <a:pPr marL="0" marR="0" indent="0" algn="l" rtl="0"/>
            <a:r>
              <a:rPr lang="de-DE" sz="1200" b="1" i="0" u="none" strike="noStrike" dirty="0">
                <a:solidFill>
                  <a:srgbClr val="003399"/>
                </a:solidFill>
                <a:latin typeface="Arial"/>
              </a:rPr>
              <a:t>[ … ]</a:t>
            </a:r>
          </a:p>
        </p:txBody>
      </p:sp>
      <p:sp>
        <p:nvSpPr>
          <p:cNvPr id="8" name="Rechteck 7"/>
          <p:cNvSpPr/>
          <p:nvPr/>
        </p:nvSpPr>
        <p:spPr>
          <a:xfrm>
            <a:off x="580317" y="1236893"/>
            <a:ext cx="8085915" cy="295200"/>
          </a:xfrm>
          <a:prstGeom prst="rect">
            <a:avLst/>
          </a:prstGeom>
          <a:solidFill>
            <a:srgbClr val="001C78"/>
          </a:solidFill>
          <a:ln>
            <a:noFill/>
          </a:ln>
        </p:spPr>
        <p:txBody>
          <a:bodyPr vert="horz" lIns="25400" tIns="25400" rIns="25400" bIns="25400" anchor="t" anchorCtr="0"/>
          <a:lstStyle>
            <a:lvl1pPr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pPr marL="0" marR="0" indent="0" algn="l" rtl="0"/>
            <a:r>
              <a:rPr lang="de-DE" sz="1600" b="1" i="0" u="none" strike="noStrike" dirty="0">
                <a:solidFill>
                  <a:srgbClr val="FFFFFF"/>
                </a:solidFill>
                <a:latin typeface="Arial"/>
              </a:rPr>
              <a:t>Zusammenfassung</a:t>
            </a:r>
          </a:p>
        </p:txBody>
      </p:sp>
      <p:sp>
        <p:nvSpPr>
          <p:cNvPr id="10" name="Rechteck 9"/>
          <p:cNvSpPr/>
          <p:nvPr/>
        </p:nvSpPr>
        <p:spPr>
          <a:xfrm>
            <a:off x="9464721" y="1275709"/>
            <a:ext cx="441059" cy="1373303"/>
          </a:xfrm>
          <a:prstGeom prst="rect">
            <a:avLst/>
          </a:prstGeom>
          <a:solidFill>
            <a:srgbClr val="001C78"/>
          </a:solidFill>
          <a:ln>
            <a:noFill/>
          </a:ln>
        </p:spPr>
        <p:txBody>
          <a:bodyPr vert="vert" lIns="25400" tIns="25400" rIns="25400" bIns="25400" anchor="ctr" anchorCtr="1"/>
          <a:lstStyle>
            <a:lvl1pPr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pPr marL="0" marR="0" indent="0" algn="ctr" rtl="0"/>
            <a:r>
              <a:rPr lang="de-DE" sz="1400" b="1" i="0" u="none" strike="noStrike">
                <a:solidFill>
                  <a:srgbClr val="FFFFFF"/>
                </a:solidFill>
                <a:latin typeface="Arial"/>
              </a:rPr>
              <a:t>Budget</a:t>
            </a:r>
          </a:p>
        </p:txBody>
      </p:sp>
      <p:sp>
        <p:nvSpPr>
          <p:cNvPr id="11" name="Rechteck 10"/>
          <p:cNvSpPr/>
          <p:nvPr/>
        </p:nvSpPr>
        <p:spPr>
          <a:xfrm>
            <a:off x="10049509" y="1275709"/>
            <a:ext cx="441059" cy="1373303"/>
          </a:xfrm>
          <a:prstGeom prst="rect">
            <a:avLst/>
          </a:prstGeom>
          <a:solidFill>
            <a:srgbClr val="001C78"/>
          </a:solidFill>
          <a:ln>
            <a:noFill/>
          </a:ln>
        </p:spPr>
        <p:txBody>
          <a:bodyPr vert="vert" lIns="25400" tIns="25400" rIns="25400" bIns="25400" anchor="ctr" anchorCtr="1"/>
          <a:lstStyle>
            <a:lvl1pPr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pPr marL="0" marR="0" indent="0" algn="ctr" rtl="0"/>
            <a:r>
              <a:rPr lang="de-DE" sz="1400" b="1" i="0" u="none" strike="noStrike">
                <a:solidFill>
                  <a:srgbClr val="FFFFFF"/>
                </a:solidFill>
                <a:latin typeface="Arial"/>
              </a:rPr>
              <a:t>Termin</a:t>
            </a:r>
          </a:p>
        </p:txBody>
      </p:sp>
      <p:sp>
        <p:nvSpPr>
          <p:cNvPr id="12" name="Rechteck 11"/>
          <p:cNvSpPr/>
          <p:nvPr/>
        </p:nvSpPr>
        <p:spPr>
          <a:xfrm>
            <a:off x="9461001" y="2899939"/>
            <a:ext cx="441059" cy="241029"/>
          </a:xfrm>
          <a:prstGeom prst="rect">
            <a:avLst/>
          </a:prstGeom>
          <a:noFill/>
          <a:ln>
            <a:noFill/>
          </a:ln>
        </p:spPr>
        <p:txBody>
          <a:bodyPr vert="horz" lIns="25400" tIns="25400" rIns="25400" bIns="25400" anchor="t" anchorCtr="0"/>
          <a:lstStyle>
            <a:lvl1pPr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pPr marL="0" marR="0" indent="0" algn="ctr" rtl="0"/>
            <a:r>
              <a:rPr lang="de-DE" sz="1200" b="0" i="0" u="none" strike="noStrike">
                <a:solidFill>
                  <a:srgbClr val="003399"/>
                </a:solidFill>
                <a:latin typeface="Arial"/>
              </a:rPr>
              <a:t>grün</a:t>
            </a:r>
          </a:p>
        </p:txBody>
      </p:sp>
      <p:sp>
        <p:nvSpPr>
          <p:cNvPr id="13" name="Rechteck 12"/>
          <p:cNvSpPr/>
          <p:nvPr/>
        </p:nvSpPr>
        <p:spPr>
          <a:xfrm>
            <a:off x="10049509" y="2899939"/>
            <a:ext cx="437339" cy="241029"/>
          </a:xfrm>
          <a:prstGeom prst="rect">
            <a:avLst/>
          </a:prstGeom>
          <a:noFill/>
          <a:ln>
            <a:noFill/>
          </a:ln>
        </p:spPr>
        <p:txBody>
          <a:bodyPr vert="horz" lIns="25400" tIns="25400" rIns="25400" bIns="25400" anchor="t" anchorCtr="0"/>
          <a:lstStyle>
            <a:lvl1pPr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pPr marL="0" marR="0" indent="0" algn="ctr" rtl="0"/>
            <a:r>
              <a:rPr lang="de-DE" sz="1200" b="0" i="0" u="none" strike="noStrike">
                <a:solidFill>
                  <a:srgbClr val="003399"/>
                </a:solidFill>
                <a:latin typeface="Arial"/>
              </a:rPr>
              <a:t>grün</a:t>
            </a:r>
          </a:p>
        </p:txBody>
      </p:sp>
      <p:sp>
        <p:nvSpPr>
          <p:cNvPr id="14" name="Rechteck 13"/>
          <p:cNvSpPr/>
          <p:nvPr/>
        </p:nvSpPr>
        <p:spPr>
          <a:xfrm>
            <a:off x="9468439" y="2679275"/>
            <a:ext cx="432000" cy="108000"/>
          </a:xfrm>
          <a:prstGeom prst="rect">
            <a:avLst/>
          </a:prstGeom>
          <a:solidFill>
            <a:srgbClr val="F2F2F2"/>
          </a:solidFill>
          <a:ln w="6350" cmpd="sng">
            <a:solidFill>
              <a:srgbClr val="D3D3D3"/>
            </a:solidFill>
            <a:prstDash val="solid"/>
            <a:miter/>
          </a:ln>
        </p:spPr>
        <p:txBody>
          <a:bodyPr vert="horz" lIns="25400" tIns="25400" rIns="25400" bIns="25400" anchor="t" anchorCtr="0"/>
          <a:lstStyle>
            <a:lvl1pPr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pPr marL="0" marR="0" indent="0" algn="l" rtl="0"/>
            <a:endParaRPr lang="de-DE" sz="1000" b="0" i="0" u="none" strike="noStrike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0053229" y="2679888"/>
            <a:ext cx="432000" cy="108000"/>
          </a:xfrm>
          <a:prstGeom prst="rect">
            <a:avLst/>
          </a:prstGeom>
          <a:solidFill>
            <a:srgbClr val="F2F2F2"/>
          </a:solidFill>
          <a:ln w="6350" cmpd="sng">
            <a:solidFill>
              <a:srgbClr val="D3D3D3"/>
            </a:solidFill>
            <a:prstDash val="solid"/>
            <a:miter/>
          </a:ln>
        </p:spPr>
        <p:txBody>
          <a:bodyPr vert="horz" lIns="25400" tIns="25400" rIns="25400" bIns="25400" anchor="t" anchorCtr="0"/>
          <a:lstStyle>
            <a:lvl1pPr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pPr marL="0" marR="0" indent="0" algn="l" rtl="0"/>
            <a:endParaRPr lang="de-DE" sz="1000" b="0" i="0" u="none" strike="noStrike">
              <a:solidFill>
                <a:srgbClr val="000000"/>
              </a:solidFill>
              <a:latin typeface="Segoe UI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8439" y="2680640"/>
            <a:ext cx="1440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2439" y="2680640"/>
            <a:ext cx="1440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8060" y="2680640"/>
            <a:ext cx="1440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6947" y="2679275"/>
            <a:ext cx="1440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4947" y="2679275"/>
            <a:ext cx="1440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948" y="2679888"/>
            <a:ext cx="144000" cy="1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hteck 21"/>
          <p:cNvSpPr/>
          <p:nvPr/>
        </p:nvSpPr>
        <p:spPr>
          <a:xfrm>
            <a:off x="8891626" y="2866089"/>
            <a:ext cx="468000" cy="241029"/>
          </a:xfrm>
          <a:prstGeom prst="rect">
            <a:avLst/>
          </a:prstGeom>
          <a:noFill/>
          <a:ln>
            <a:noFill/>
          </a:ln>
        </p:spPr>
        <p:txBody>
          <a:bodyPr vert="horz" lIns="25400" tIns="25400" rIns="25400" bIns="25400" anchor="t" anchorCtr="0"/>
          <a:lstStyle>
            <a:lvl1pPr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pPr marL="0" marR="0" indent="0" algn="ctr" rtl="0"/>
            <a:r>
              <a:rPr lang="de-DE" sz="1200" b="0" i="0" u="none" strike="noStrike">
                <a:solidFill>
                  <a:srgbClr val="003399"/>
                </a:solidFill>
                <a:latin typeface="Arial"/>
              </a:rPr>
              <a:t>grün</a:t>
            </a:r>
          </a:p>
        </p:txBody>
      </p:sp>
      <p:sp>
        <p:nvSpPr>
          <p:cNvPr id="23" name="Rechteck 22"/>
          <p:cNvSpPr/>
          <p:nvPr/>
        </p:nvSpPr>
        <p:spPr>
          <a:xfrm>
            <a:off x="8859346" y="1267339"/>
            <a:ext cx="540000" cy="1535250"/>
          </a:xfrm>
          <a:prstGeom prst="rect">
            <a:avLst/>
          </a:prstGeom>
          <a:solidFill>
            <a:srgbClr val="E7E7EC"/>
          </a:solidFill>
          <a:ln w="12700" cmpd="sng">
            <a:solidFill>
              <a:srgbClr val="C0C0C0"/>
            </a:solidFill>
            <a:prstDash val="solid"/>
            <a:miter/>
          </a:ln>
        </p:spPr>
        <p:txBody>
          <a:bodyPr vert="horz" lIns="25400" tIns="25400" rIns="25400" bIns="25400" anchor="t" anchorCtr="0"/>
          <a:lstStyle>
            <a:lvl1pPr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pPr marL="0" marR="0" indent="0" algn="l" rtl="0"/>
            <a:endParaRPr lang="de-DE" sz="1000" b="0" i="0" u="none" strike="noStrike">
              <a:solidFill>
                <a:srgbClr val="000000"/>
              </a:solidFill>
              <a:latin typeface="Segoe UI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10642850" y="2680640"/>
            <a:ext cx="432000" cy="108000"/>
          </a:xfrm>
          <a:prstGeom prst="rect">
            <a:avLst/>
          </a:prstGeom>
          <a:solidFill>
            <a:srgbClr val="F2F2F2"/>
          </a:solidFill>
          <a:ln w="6350" cmpd="sng">
            <a:solidFill>
              <a:srgbClr val="D3D3D3"/>
            </a:solidFill>
            <a:prstDash val="solid"/>
            <a:miter/>
          </a:ln>
        </p:spPr>
        <p:txBody>
          <a:bodyPr vert="horz" lIns="25400" tIns="25400" rIns="25400" bIns="25400" anchor="t" anchorCtr="0"/>
          <a:lstStyle>
            <a:lvl1pPr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pPr marL="0" marR="0" indent="0" algn="l" rtl="0"/>
            <a:endParaRPr lang="de-DE" sz="1000" b="0" i="0" u="none" strike="noStrike">
              <a:solidFill>
                <a:srgbClr val="000000"/>
              </a:solidFill>
              <a:latin typeface="Segoe UI"/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2850" y="2680640"/>
            <a:ext cx="1440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1215" y="2680640"/>
            <a:ext cx="144000" cy="10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7215" y="2680640"/>
            <a:ext cx="144000" cy="1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Rechteck 27"/>
          <p:cNvSpPr/>
          <p:nvPr/>
        </p:nvSpPr>
        <p:spPr>
          <a:xfrm>
            <a:off x="10635776" y="2899939"/>
            <a:ext cx="431636" cy="241029"/>
          </a:xfrm>
          <a:prstGeom prst="rect">
            <a:avLst/>
          </a:prstGeom>
          <a:noFill/>
          <a:ln>
            <a:noFill/>
          </a:ln>
        </p:spPr>
        <p:txBody>
          <a:bodyPr vert="horz" lIns="25400" tIns="25400" rIns="25400" bIns="25400" anchor="t" anchorCtr="0"/>
          <a:lstStyle>
            <a:lvl1pPr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pPr marL="0" marR="0" indent="0" algn="ctr" rtl="0"/>
            <a:r>
              <a:rPr lang="de-DE" sz="1200" b="0" i="0" u="none" strike="noStrike">
                <a:solidFill>
                  <a:srgbClr val="003399"/>
                </a:solidFill>
                <a:latin typeface="Arial"/>
              </a:rPr>
              <a:t>grün</a:t>
            </a:r>
          </a:p>
        </p:txBody>
      </p:sp>
      <p:pic>
        <p:nvPicPr>
          <p:cNvPr id="29" name="Grafik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1626" y="1798839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rafik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5346" y="2279539"/>
            <a:ext cx="468000" cy="4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rafik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1626" y="1318139"/>
            <a:ext cx="468000" cy="4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Rechteck 31"/>
          <p:cNvSpPr/>
          <p:nvPr/>
        </p:nvSpPr>
        <p:spPr>
          <a:xfrm>
            <a:off x="10639132" y="1275097"/>
            <a:ext cx="432000" cy="1373303"/>
          </a:xfrm>
          <a:prstGeom prst="rect">
            <a:avLst/>
          </a:prstGeom>
          <a:solidFill>
            <a:srgbClr val="001C78"/>
          </a:solidFill>
          <a:ln>
            <a:noFill/>
          </a:ln>
        </p:spPr>
        <p:txBody>
          <a:bodyPr vert="vert" lIns="25400" tIns="25400" rIns="25400" bIns="25400" anchor="ctr" anchorCtr="1"/>
          <a:lstStyle>
            <a:lvl1pPr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pPr marL="0" marR="0" indent="0" algn="ctr" rtl="0"/>
            <a:r>
              <a:rPr lang="de-DE" sz="1400" b="1" i="0" u="none" strike="noStrike">
                <a:solidFill>
                  <a:srgbClr val="FFFFFF"/>
                </a:solidFill>
                <a:latin typeface="Arial"/>
              </a:rPr>
              <a:t>Qualität</a:t>
            </a:r>
          </a:p>
        </p:txBody>
      </p:sp>
      <p:sp>
        <p:nvSpPr>
          <p:cNvPr id="33" name="Rechteck 32"/>
          <p:cNvSpPr/>
          <p:nvPr/>
        </p:nvSpPr>
        <p:spPr>
          <a:xfrm>
            <a:off x="580317" y="1579083"/>
            <a:ext cx="869140" cy="540000"/>
          </a:xfrm>
          <a:prstGeom prst="rect">
            <a:avLst/>
          </a:prstGeom>
          <a:solidFill>
            <a:srgbClr val="CBCCD6"/>
          </a:solidFill>
          <a:ln>
            <a:noFill/>
          </a:ln>
        </p:spPr>
        <p:txBody>
          <a:bodyPr vert="horz" lIns="25400" tIns="25400" rIns="25400" bIns="25400" anchor="t" anchorCtr="0"/>
          <a:lstStyle>
            <a:lvl1pPr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pPr marL="0" marR="0" indent="0" algn="l" rtl="0"/>
            <a:r>
              <a:rPr lang="de-DE" sz="1600" b="0" i="0" u="none" strike="noStrike">
                <a:solidFill>
                  <a:srgbClr val="003399"/>
                </a:solidFill>
                <a:latin typeface="Arial"/>
              </a:rPr>
              <a:t>Budget</a:t>
            </a:r>
          </a:p>
        </p:txBody>
      </p:sp>
      <p:sp>
        <p:nvSpPr>
          <p:cNvPr id="34" name="Rechteck 33"/>
          <p:cNvSpPr/>
          <p:nvPr/>
        </p:nvSpPr>
        <p:spPr>
          <a:xfrm>
            <a:off x="580317" y="2747983"/>
            <a:ext cx="869140" cy="540000"/>
          </a:xfrm>
          <a:prstGeom prst="rect">
            <a:avLst/>
          </a:prstGeom>
          <a:solidFill>
            <a:srgbClr val="CBCCD6"/>
          </a:solidFill>
          <a:ln>
            <a:noFill/>
          </a:ln>
        </p:spPr>
        <p:txBody>
          <a:bodyPr vert="horz" lIns="25400" tIns="25400" rIns="25400" bIns="25400" anchor="t" anchorCtr="0"/>
          <a:lstStyle>
            <a:lvl1pPr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pPr marL="0" marR="0" indent="0" algn="l" rtl="0"/>
            <a:r>
              <a:rPr lang="de-DE" sz="1600" b="0" i="0" u="none" strike="noStrike">
                <a:solidFill>
                  <a:srgbClr val="003399"/>
                </a:solidFill>
                <a:latin typeface="Arial"/>
              </a:rPr>
              <a:t>Qualität</a:t>
            </a:r>
          </a:p>
        </p:txBody>
      </p:sp>
      <p:sp>
        <p:nvSpPr>
          <p:cNvPr id="35" name="Rechteck 34"/>
          <p:cNvSpPr/>
          <p:nvPr/>
        </p:nvSpPr>
        <p:spPr>
          <a:xfrm>
            <a:off x="580317" y="2157183"/>
            <a:ext cx="869140" cy="540000"/>
          </a:xfrm>
          <a:prstGeom prst="rect">
            <a:avLst/>
          </a:prstGeom>
          <a:solidFill>
            <a:srgbClr val="E7E7EC"/>
          </a:solidFill>
          <a:ln>
            <a:noFill/>
          </a:ln>
        </p:spPr>
        <p:txBody>
          <a:bodyPr vert="horz" lIns="25400" tIns="25400" rIns="25400" bIns="25400" anchor="t" anchorCtr="0"/>
          <a:lstStyle>
            <a:lvl1pPr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pPr marL="0" marR="0" indent="0" algn="l" rtl="0"/>
            <a:r>
              <a:rPr lang="de-DE" sz="1600" b="0" i="0" u="none" strike="noStrike">
                <a:solidFill>
                  <a:srgbClr val="003399"/>
                </a:solidFill>
                <a:latin typeface="Arial"/>
              </a:rPr>
              <a:t>Termine</a:t>
            </a:r>
          </a:p>
        </p:txBody>
      </p:sp>
      <p:sp>
        <p:nvSpPr>
          <p:cNvPr id="36" name="Rechteck 35"/>
          <p:cNvSpPr/>
          <p:nvPr/>
        </p:nvSpPr>
        <p:spPr>
          <a:xfrm>
            <a:off x="1512958" y="2747983"/>
            <a:ext cx="7153275" cy="540000"/>
          </a:xfrm>
          <a:prstGeom prst="rect">
            <a:avLst/>
          </a:prstGeom>
          <a:solidFill>
            <a:srgbClr val="CBCCD6"/>
          </a:solidFill>
          <a:ln>
            <a:noFill/>
          </a:ln>
        </p:spPr>
        <p:txBody>
          <a:bodyPr vert="horz" lIns="25400" tIns="25400" rIns="25400" bIns="25400" anchor="t" anchorCtr="0"/>
          <a:lstStyle>
            <a:lvl1pPr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pPr marL="0" marR="0" indent="0" algn="l" rtl="0"/>
            <a:endParaRPr lang="de-DE" sz="1600" b="0" i="0" u="none" strike="noStrike">
              <a:solidFill>
                <a:srgbClr val="003399"/>
              </a:solidFill>
              <a:latin typeface="Arial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1512958" y="2157183"/>
            <a:ext cx="7153275" cy="540000"/>
          </a:xfrm>
          <a:prstGeom prst="rect">
            <a:avLst/>
          </a:prstGeom>
          <a:solidFill>
            <a:srgbClr val="E7E7EC"/>
          </a:solidFill>
          <a:ln>
            <a:noFill/>
          </a:ln>
        </p:spPr>
        <p:txBody>
          <a:bodyPr vert="horz" lIns="25400" tIns="25400" rIns="25400" bIns="25400" anchor="t" anchorCtr="0"/>
          <a:lstStyle>
            <a:lvl1pPr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pPr marL="0" marR="0" indent="0" algn="l" rtl="0"/>
            <a:r>
              <a:rPr lang="de-DE" sz="1600" b="0" i="0" u="none" strike="noStrike" dirty="0" smtClean="0">
                <a:solidFill>
                  <a:srgbClr val="003399"/>
                </a:solidFill>
                <a:latin typeface="Arial"/>
              </a:rPr>
              <a:t>Der ursprüngliche Endtermin </a:t>
            </a:r>
            <a:r>
              <a:rPr lang="de-DE" sz="1600" b="0" i="0" u="none" strike="noStrike" dirty="0" err="1" smtClean="0">
                <a:solidFill>
                  <a:srgbClr val="003399"/>
                </a:solidFill>
                <a:latin typeface="Arial"/>
              </a:rPr>
              <a:t>xx.xx.xx</a:t>
            </a:r>
            <a:r>
              <a:rPr lang="de-DE" sz="1600" b="0" i="0" u="none" strike="noStrike" dirty="0" smtClean="0">
                <a:solidFill>
                  <a:srgbClr val="003399"/>
                </a:solidFill>
                <a:latin typeface="Arial"/>
              </a:rPr>
              <a:t> konnte eingehalten werden / konnte nicht eingehalten werden. Gründe:</a:t>
            </a:r>
            <a:endParaRPr lang="de-DE" sz="1600" b="0" i="0" u="none" strike="noStrike" dirty="0">
              <a:solidFill>
                <a:srgbClr val="003399"/>
              </a:solidFill>
              <a:latin typeface="Arial"/>
            </a:endParaRPr>
          </a:p>
        </p:txBody>
      </p:sp>
      <p:sp>
        <p:nvSpPr>
          <p:cNvPr id="38" name="Rechteck 37"/>
          <p:cNvSpPr/>
          <p:nvPr/>
        </p:nvSpPr>
        <p:spPr>
          <a:xfrm>
            <a:off x="1512958" y="1579083"/>
            <a:ext cx="7153275" cy="540000"/>
          </a:xfrm>
          <a:prstGeom prst="rect">
            <a:avLst/>
          </a:prstGeom>
          <a:solidFill>
            <a:srgbClr val="CBCCD6"/>
          </a:solidFill>
          <a:ln>
            <a:noFill/>
          </a:ln>
        </p:spPr>
        <p:txBody>
          <a:bodyPr vert="horz" lIns="25400" tIns="25400" rIns="25400" bIns="25400" anchor="t" anchorCtr="0"/>
          <a:lstStyle>
            <a:lvl1pPr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1pPr>
            <a:lvl2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2pPr>
            <a:lvl3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3pPr>
            <a:lvl4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4pPr>
            <a:lvl5pPr marL="0" algn="l" rtl="0" fontAlgn="auto">
              <a:spcBef>
                <a:spcPct val="0"/>
              </a:spcBef>
              <a:spcAft>
                <a:spcPct val="0"/>
              </a:spcAft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5pPr>
            <a:lvl6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6pPr>
            <a:lvl7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7pPr>
            <a:lvl8pPr marL="0" algn="l" defTabSz="914400" rtl="0" eaLnBrk="1" hangingPunct="0"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8pPr>
            <a:lvl9pPr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/>
              </a:defRPr>
            </a:lvl9pPr>
          </a:lstStyle>
          <a:p>
            <a:pPr marL="0" marR="0" indent="0" algn="l" rtl="0"/>
            <a:r>
              <a:rPr lang="de-DE" sz="1600" dirty="0" smtClean="0">
                <a:solidFill>
                  <a:srgbClr val="003399"/>
                </a:solidFill>
              </a:rPr>
              <a:t>Das ursprünglich beantragte Budget von xx € war ausreichend / war nicht ausreichend und wurde am </a:t>
            </a:r>
            <a:r>
              <a:rPr lang="de-DE" sz="1600" dirty="0" err="1" smtClean="0">
                <a:solidFill>
                  <a:srgbClr val="003399"/>
                </a:solidFill>
              </a:rPr>
              <a:t>xx.xx.xx</a:t>
            </a:r>
            <a:r>
              <a:rPr lang="de-DE" sz="1600" dirty="0" smtClean="0">
                <a:solidFill>
                  <a:srgbClr val="003399"/>
                </a:solidFill>
              </a:rPr>
              <a:t> erhöht</a:t>
            </a:r>
            <a:r>
              <a:rPr lang="de-DE" sz="800" dirty="0" smtClean="0">
                <a:solidFill>
                  <a:srgbClr val="003399"/>
                </a:solidFill>
              </a:rPr>
              <a:t>..</a:t>
            </a:r>
            <a:endParaRPr lang="de-DE" sz="800" b="0" i="0" u="none" strike="noStrike" dirty="0">
              <a:solidFill>
                <a:srgbClr val="003399"/>
              </a:solidFill>
              <a:latin typeface="Arial"/>
            </a:endParaRPr>
          </a:p>
        </p:txBody>
      </p:sp>
      <p:pic>
        <p:nvPicPr>
          <p:cNvPr id="39" name="Grafik 38"/>
          <p:cNvPicPr>
            <a:picLocks noChangeAspect="1"/>
          </p:cNvPicPr>
          <p:nvPr/>
        </p:nvPicPr>
        <p:blipFill rotWithShape="1">
          <a:blip r:embed="rId6"/>
          <a:srcRect t="23807"/>
          <a:stretch/>
        </p:blipFill>
        <p:spPr>
          <a:xfrm>
            <a:off x="7104112" y="3458745"/>
            <a:ext cx="4758922" cy="292258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0" name="Grafik 39"/>
          <p:cNvPicPr>
            <a:picLocks noChangeAspect="1"/>
          </p:cNvPicPr>
          <p:nvPr/>
        </p:nvPicPr>
        <p:blipFill rotWithShape="1">
          <a:blip r:embed="rId6"/>
          <a:srcRect b="75388"/>
          <a:stretch/>
        </p:blipFill>
        <p:spPr>
          <a:xfrm>
            <a:off x="580317" y="4646082"/>
            <a:ext cx="6334125" cy="125655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5403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7FA-EBDD-C545-9775-0564CD8C4B4A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3999" y="1849661"/>
            <a:ext cx="10812675" cy="1795363"/>
          </a:xfrm>
        </p:spPr>
        <p:txBody>
          <a:bodyPr/>
          <a:lstStyle/>
          <a:p>
            <a:r>
              <a:rPr lang="de-DE" dirty="0"/>
              <a:t>Hier sollten die Themen zusammen getragen werden, die vorab in einer Abfrage oder im Termin selbst ermittelt wurden.</a:t>
            </a:r>
          </a:p>
          <a:p>
            <a:r>
              <a:rPr lang="de-DE" dirty="0"/>
              <a:t>In den nachfolgenden zwei Folien finden Sie Beispiele dafür wie man die verschiedenen Themenbereiche auflisten und bewerten kann.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Lessons Learned Name Vorhaben– bitte über Einfügen &gt; Kopf- u. Fußzeile ändern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683999" y="1229458"/>
            <a:ext cx="9230400" cy="458816"/>
          </a:xfrm>
        </p:spPr>
        <p:txBody>
          <a:bodyPr/>
          <a:lstStyle/>
          <a:p>
            <a:r>
              <a:rPr lang="de-DE" dirty="0"/>
              <a:t>Reflexion</a:t>
            </a:r>
          </a:p>
        </p:txBody>
      </p:sp>
    </p:spTree>
    <p:extLst>
      <p:ext uri="{BB962C8B-B14F-4D97-AF65-F5344CB8AC3E}">
        <p14:creationId xmlns:p14="http://schemas.microsoft.com/office/powerpoint/2010/main" val="36880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1F7FA-EBDD-C545-9775-0564CD8C4B4A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smtClean="0"/>
              <a:t>Lessons Learned Name Vorhaben– bitte über Einfügen &gt; Kopf- u. Fußzeile ändern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1"/>
          </p:nvPr>
        </p:nvSpPr>
        <p:spPr>
          <a:xfrm>
            <a:off x="683998" y="648557"/>
            <a:ext cx="11508001" cy="458816"/>
          </a:xfrm>
        </p:spPr>
        <p:txBody>
          <a:bodyPr/>
          <a:lstStyle/>
          <a:p>
            <a:r>
              <a:rPr lang="de-DE" dirty="0"/>
              <a:t>Lessons Learned (LL) -&gt; Ihr Feedback wird </a:t>
            </a:r>
            <a:r>
              <a:rPr lang="de-DE" dirty="0" smtClean="0"/>
              <a:t>erbeten - </a:t>
            </a:r>
            <a:r>
              <a:rPr lang="de-DE" sz="1400" dirty="0" smtClean="0"/>
              <a:t>ggf</a:t>
            </a:r>
            <a:r>
              <a:rPr lang="de-DE" sz="1400" dirty="0"/>
              <a:t>. mit Gewichtung (+,++,-,--)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587135" y="44624"/>
            <a:ext cx="8588947" cy="584775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C00000"/>
                </a:solidFill>
              </a:rPr>
              <a:t>Bei dieser Vorlage handelt es sich um ein Beispiel, wie die verschiedenen Kategorien aus Ihrem Vorhaben abgebildet werden können.</a:t>
            </a:r>
            <a:endParaRPr lang="de-DE" sz="1600" b="1" dirty="0">
              <a:solidFill>
                <a:srgbClr val="C00000"/>
              </a:solidFill>
            </a:endParaRPr>
          </a:p>
        </p:txBody>
      </p:sp>
      <p:grpSp>
        <p:nvGrpSpPr>
          <p:cNvPr id="183" name="Shape 1848"/>
          <p:cNvGrpSpPr/>
          <p:nvPr/>
        </p:nvGrpSpPr>
        <p:grpSpPr>
          <a:xfrm>
            <a:off x="2936677" y="2870299"/>
            <a:ext cx="530535" cy="530535"/>
            <a:chOff x="8780463" y="1906588"/>
            <a:chExt cx="360363" cy="360363"/>
          </a:xfrm>
        </p:grpSpPr>
        <p:sp>
          <p:nvSpPr>
            <p:cNvPr id="184" name="Shape 1849"/>
            <p:cNvSpPr/>
            <p:nvPr/>
          </p:nvSpPr>
          <p:spPr>
            <a:xfrm>
              <a:off x="8780463" y="1938338"/>
              <a:ext cx="328613" cy="328613"/>
            </a:xfrm>
            <a:custGeom>
              <a:avLst/>
              <a:gdLst/>
              <a:ahLst/>
              <a:cxnLst/>
              <a:rect l="0" t="0" r="0" b="0"/>
              <a:pathLst>
                <a:path w="112" h="112" extrusionOk="0">
                  <a:moveTo>
                    <a:pt x="80" y="3"/>
                  </a:moveTo>
                  <a:cubicBezTo>
                    <a:pt x="78" y="1"/>
                    <a:pt x="76" y="0"/>
                    <a:pt x="73" y="0"/>
                  </a:cubicBezTo>
                  <a:cubicBezTo>
                    <a:pt x="71" y="0"/>
                    <a:pt x="68" y="1"/>
                    <a:pt x="66" y="3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9" y="10"/>
                    <a:pt x="58" y="13"/>
                    <a:pt x="58" y="15"/>
                  </a:cubicBezTo>
                  <a:cubicBezTo>
                    <a:pt x="58" y="17"/>
                    <a:pt x="59" y="19"/>
                    <a:pt x="60" y="2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4" y="43"/>
                    <a:pt x="2" y="46"/>
                    <a:pt x="1" y="50"/>
                  </a:cubicBezTo>
                  <a:cubicBezTo>
                    <a:pt x="0" y="53"/>
                    <a:pt x="1" y="57"/>
                    <a:pt x="4" y="60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5" y="110"/>
                    <a:pt x="58" y="112"/>
                    <a:pt x="61" y="112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2" y="112"/>
                    <a:pt x="63" y="112"/>
                    <a:pt x="63" y="111"/>
                  </a:cubicBezTo>
                  <a:cubicBezTo>
                    <a:pt x="67" y="111"/>
                    <a:pt x="70" y="108"/>
                    <a:pt x="72" y="104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4" y="54"/>
                    <a:pt x="95" y="55"/>
                    <a:pt x="97" y="55"/>
                  </a:cubicBezTo>
                  <a:cubicBezTo>
                    <a:pt x="100" y="55"/>
                    <a:pt x="102" y="54"/>
                    <a:pt x="104" y="52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11" y="45"/>
                    <a:pt x="112" y="42"/>
                    <a:pt x="112" y="40"/>
                  </a:cubicBezTo>
                  <a:cubicBezTo>
                    <a:pt x="112" y="37"/>
                    <a:pt x="111" y="35"/>
                    <a:pt x="110" y="33"/>
                  </a:cubicBezTo>
                  <a:lnTo>
                    <a:pt x="80" y="3"/>
                  </a:lnTo>
                  <a:close/>
                  <a:moveTo>
                    <a:pt x="65" y="102"/>
                  </a:moveTo>
                  <a:cubicBezTo>
                    <a:pt x="64" y="103"/>
                    <a:pt x="63" y="104"/>
                    <a:pt x="62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0" y="104"/>
                    <a:pt x="59" y="104"/>
                    <a:pt x="58" y="103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4"/>
                    <a:pt x="8" y="52"/>
                    <a:pt x="8" y="51"/>
                  </a:cubicBezTo>
                  <a:cubicBezTo>
                    <a:pt x="9" y="50"/>
                    <a:pt x="9" y="49"/>
                    <a:pt x="11" y="4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51" y="44"/>
                    <a:pt x="67" y="39"/>
                    <a:pt x="83" y="56"/>
                  </a:cubicBezTo>
                  <a:lnTo>
                    <a:pt x="65" y="102"/>
                  </a:lnTo>
                  <a:close/>
                  <a:moveTo>
                    <a:pt x="104" y="41"/>
                  </a:moveTo>
                  <a:cubicBezTo>
                    <a:pt x="99" y="46"/>
                    <a:pt x="99" y="46"/>
                    <a:pt x="99" y="46"/>
                  </a:cubicBezTo>
                  <a:cubicBezTo>
                    <a:pt x="98" y="47"/>
                    <a:pt x="97" y="47"/>
                    <a:pt x="96" y="46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3" y="41"/>
                    <a:pt x="61" y="39"/>
                    <a:pt x="50" y="38"/>
                  </a:cubicBezTo>
                  <a:cubicBezTo>
                    <a:pt x="47" y="38"/>
                    <a:pt x="44" y="37"/>
                    <a:pt x="40" y="36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6"/>
                    <a:pt x="66" y="15"/>
                    <a:pt x="66" y="14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3" y="8"/>
                    <a:pt x="74" y="8"/>
                    <a:pt x="75" y="9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5" y="39"/>
                    <a:pt x="105" y="40"/>
                    <a:pt x="104" y="41"/>
                  </a:cubicBezTo>
                  <a:close/>
                  <a:moveTo>
                    <a:pt x="104" y="41"/>
                  </a:moveTo>
                  <a:cubicBezTo>
                    <a:pt x="104" y="41"/>
                    <a:pt x="104" y="41"/>
                    <a:pt x="10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185" name="Shape 1850"/>
            <p:cNvSpPr/>
            <p:nvPr/>
          </p:nvSpPr>
          <p:spPr>
            <a:xfrm>
              <a:off x="8939213" y="2084388"/>
              <a:ext cx="55563" cy="57149"/>
            </a:xfrm>
            <a:custGeom>
              <a:avLst/>
              <a:gdLst/>
              <a:ahLst/>
              <a:cxnLst/>
              <a:rect l="0" t="0" r="0" b="0"/>
              <a:pathLst>
                <a:path w="19" h="19" extrusionOk="0">
                  <a:moveTo>
                    <a:pt x="10" y="19"/>
                  </a:moveTo>
                  <a:cubicBezTo>
                    <a:pt x="15" y="19"/>
                    <a:pt x="19" y="15"/>
                    <a:pt x="19" y="10"/>
                  </a:cubicBezTo>
                  <a:cubicBezTo>
                    <a:pt x="19" y="5"/>
                    <a:pt x="15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186" name="Shape 1851"/>
            <p:cNvSpPr/>
            <p:nvPr/>
          </p:nvSpPr>
          <p:spPr>
            <a:xfrm>
              <a:off x="9085263" y="1906588"/>
              <a:ext cx="55563" cy="55563"/>
            </a:xfrm>
            <a:custGeom>
              <a:avLst/>
              <a:gdLst/>
              <a:ahLst/>
              <a:cxnLst/>
              <a:rect l="0" t="0" r="0" b="0"/>
              <a:pathLst>
                <a:path w="19" h="19" extrusionOk="0">
                  <a:moveTo>
                    <a:pt x="10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10" y="19"/>
                  </a:cubicBezTo>
                  <a:cubicBezTo>
                    <a:pt x="15" y="19"/>
                    <a:pt x="19" y="15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lose/>
                  <a:moveTo>
                    <a:pt x="10" y="15"/>
                  </a:moveTo>
                  <a:cubicBezTo>
                    <a:pt x="7" y="15"/>
                    <a:pt x="4" y="13"/>
                    <a:pt x="4" y="9"/>
                  </a:cubicBezTo>
                  <a:cubicBezTo>
                    <a:pt x="4" y="6"/>
                    <a:pt x="7" y="4"/>
                    <a:pt x="10" y="4"/>
                  </a:cubicBezTo>
                  <a:cubicBezTo>
                    <a:pt x="13" y="4"/>
                    <a:pt x="16" y="6"/>
                    <a:pt x="16" y="9"/>
                  </a:cubicBezTo>
                  <a:cubicBezTo>
                    <a:pt x="16" y="13"/>
                    <a:pt x="13" y="15"/>
                    <a:pt x="10" y="15"/>
                  </a:cubicBezTo>
                  <a:close/>
                  <a:moveTo>
                    <a:pt x="10" y="15"/>
                  </a:moveTo>
                  <a:cubicBezTo>
                    <a:pt x="10" y="15"/>
                    <a:pt x="10" y="15"/>
                    <a:pt x="10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187" name="Shape 1852"/>
            <p:cNvSpPr/>
            <p:nvPr/>
          </p:nvSpPr>
          <p:spPr>
            <a:xfrm>
              <a:off x="8872538" y="2073275"/>
              <a:ext cx="46038" cy="47625"/>
            </a:xfrm>
            <a:custGeom>
              <a:avLst/>
              <a:gdLst/>
              <a:ahLst/>
              <a:cxnLst/>
              <a:rect l="0" t="0" r="0" b="0"/>
              <a:pathLst>
                <a:path w="16" h="16" extrusionOk="0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188" name="Shape 1853"/>
            <p:cNvSpPr/>
            <p:nvPr/>
          </p:nvSpPr>
          <p:spPr>
            <a:xfrm>
              <a:off x="8918575" y="2152650"/>
              <a:ext cx="20637" cy="23813"/>
            </a:xfrm>
            <a:custGeom>
              <a:avLst/>
              <a:gdLst/>
              <a:ahLst/>
              <a:cxnLst/>
              <a:rect l="0" t="0" r="0" b="0"/>
              <a:pathLst>
                <a:path w="7" h="8" extrusionOk="0">
                  <a:moveTo>
                    <a:pt x="7" y="4"/>
                  </a:moveTo>
                  <a:cubicBezTo>
                    <a:pt x="7" y="6"/>
                    <a:pt x="6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7" y="2"/>
                    <a:pt x="7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189" name="Shape 1854"/>
            <p:cNvSpPr/>
            <p:nvPr/>
          </p:nvSpPr>
          <p:spPr>
            <a:xfrm>
              <a:off x="9096375" y="1985963"/>
              <a:ext cx="23813" cy="20637"/>
            </a:xfrm>
            <a:custGeom>
              <a:avLst/>
              <a:gdLst/>
              <a:ahLst/>
              <a:cxnLst/>
              <a:rect l="0" t="0" r="0" b="0"/>
              <a:pathLst>
                <a:path w="8" h="7" extrusionOk="0">
                  <a:moveTo>
                    <a:pt x="8" y="4"/>
                  </a:move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</p:grpSp>
      <p:grpSp>
        <p:nvGrpSpPr>
          <p:cNvPr id="190" name="Shape 1856"/>
          <p:cNvGrpSpPr/>
          <p:nvPr/>
        </p:nvGrpSpPr>
        <p:grpSpPr>
          <a:xfrm rot="1227697">
            <a:off x="6951884" y="3812499"/>
            <a:ext cx="530520" cy="497802"/>
            <a:chOff x="6373812" y="2717800"/>
            <a:chExt cx="360363" cy="338138"/>
          </a:xfrm>
        </p:grpSpPr>
        <p:sp>
          <p:nvSpPr>
            <p:cNvPr id="191" name="Shape 1857"/>
            <p:cNvSpPr/>
            <p:nvPr/>
          </p:nvSpPr>
          <p:spPr>
            <a:xfrm>
              <a:off x="6373812" y="2717800"/>
              <a:ext cx="360363" cy="338138"/>
            </a:xfrm>
            <a:custGeom>
              <a:avLst/>
              <a:gdLst/>
              <a:ahLst/>
              <a:cxnLst/>
              <a:rect l="0" t="0" r="0" b="0"/>
              <a:pathLst>
                <a:path w="123" h="115" extrusionOk="0">
                  <a:moveTo>
                    <a:pt x="121" y="25"/>
                  </a:moveTo>
                  <a:cubicBezTo>
                    <a:pt x="98" y="2"/>
                    <a:pt x="98" y="2"/>
                    <a:pt x="98" y="2"/>
                  </a:cubicBezTo>
                  <a:cubicBezTo>
                    <a:pt x="96" y="1"/>
                    <a:pt x="94" y="0"/>
                    <a:pt x="9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0"/>
                    <a:pt x="5" y="115"/>
                    <a:pt x="12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8" y="115"/>
                    <a:pt x="123" y="110"/>
                    <a:pt x="123" y="104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29"/>
                    <a:pt x="122" y="27"/>
                    <a:pt x="121" y="25"/>
                  </a:cubicBezTo>
                  <a:close/>
                  <a:moveTo>
                    <a:pt x="115" y="104"/>
                  </a:moveTo>
                  <a:cubicBezTo>
                    <a:pt x="115" y="106"/>
                    <a:pt x="113" y="107"/>
                    <a:pt x="111" y="107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9" y="107"/>
                    <a:pt x="8" y="106"/>
                    <a:pt x="8" y="104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2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9"/>
                    <a:pt x="93" y="35"/>
                    <a:pt x="100" y="35"/>
                  </a:cubicBezTo>
                  <a:cubicBezTo>
                    <a:pt x="115" y="35"/>
                    <a:pt x="115" y="35"/>
                    <a:pt x="115" y="35"/>
                  </a:cubicBezTo>
                  <a:lnTo>
                    <a:pt x="115" y="104"/>
                  </a:lnTo>
                  <a:close/>
                  <a:moveTo>
                    <a:pt x="104" y="31"/>
                  </a:moveTo>
                  <a:cubicBezTo>
                    <a:pt x="100" y="31"/>
                    <a:pt x="100" y="31"/>
                    <a:pt x="100" y="31"/>
                  </a:cubicBezTo>
                  <a:cubicBezTo>
                    <a:pt x="96" y="31"/>
                    <a:pt x="92" y="27"/>
                    <a:pt x="92" y="23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115" y="31"/>
                    <a:pt x="115" y="31"/>
                    <a:pt x="115" y="31"/>
                  </a:cubicBezTo>
                  <a:lnTo>
                    <a:pt x="104" y="31"/>
                  </a:lnTo>
                  <a:close/>
                  <a:moveTo>
                    <a:pt x="104" y="31"/>
                  </a:moveTo>
                  <a:cubicBezTo>
                    <a:pt x="104" y="31"/>
                    <a:pt x="104" y="31"/>
                    <a:pt x="104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192" name="Shape 1858"/>
            <p:cNvSpPr/>
            <p:nvPr/>
          </p:nvSpPr>
          <p:spPr>
            <a:xfrm>
              <a:off x="6543675" y="2786063"/>
              <a:ext cx="66674" cy="11112"/>
            </a:xfrm>
            <a:custGeom>
              <a:avLst/>
              <a:gdLst/>
              <a:ahLst/>
              <a:cxnLst/>
              <a:rect l="0" t="0" r="0" b="0"/>
              <a:pathLst>
                <a:path w="23" h="4" extrusionOk="0">
                  <a:moveTo>
                    <a:pt x="1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3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193" name="Shape 1859"/>
            <p:cNvSpPr/>
            <p:nvPr/>
          </p:nvSpPr>
          <p:spPr>
            <a:xfrm>
              <a:off x="6543675" y="2820988"/>
              <a:ext cx="66674" cy="9525"/>
            </a:xfrm>
            <a:custGeom>
              <a:avLst/>
              <a:gdLst/>
              <a:ahLst/>
              <a:cxnLst/>
              <a:rect l="0" t="0" r="0" b="0"/>
              <a:pathLst>
                <a:path w="23" h="3" extrusionOk="0">
                  <a:moveTo>
                    <a:pt x="1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2"/>
                    <a:pt x="23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lose/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194" name="Shape 1860"/>
            <p:cNvSpPr/>
            <p:nvPr/>
          </p:nvSpPr>
          <p:spPr>
            <a:xfrm>
              <a:off x="6543675" y="2852738"/>
              <a:ext cx="142874" cy="12700"/>
            </a:xfrm>
            <a:custGeom>
              <a:avLst/>
              <a:gdLst/>
              <a:ahLst/>
              <a:cxnLst/>
              <a:rect l="0" t="0" r="0" b="0"/>
              <a:pathLst>
                <a:path w="49" h="4" extrusionOk="0">
                  <a:moveTo>
                    <a:pt x="0" y="2"/>
                  </a:moveTo>
                  <a:cubicBezTo>
                    <a:pt x="0" y="3"/>
                    <a:pt x="0" y="4"/>
                    <a:pt x="1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3"/>
                    <a:pt x="49" y="2"/>
                  </a:cubicBezTo>
                  <a:cubicBezTo>
                    <a:pt x="49" y="1"/>
                    <a:pt x="49" y="0"/>
                    <a:pt x="4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195" name="Shape 1861"/>
            <p:cNvSpPr/>
            <p:nvPr/>
          </p:nvSpPr>
          <p:spPr>
            <a:xfrm>
              <a:off x="6418262" y="2921000"/>
              <a:ext cx="268288" cy="11112"/>
            </a:xfrm>
            <a:custGeom>
              <a:avLst/>
              <a:gdLst/>
              <a:ahLst/>
              <a:cxnLst/>
              <a:rect l="0" t="0" r="0" b="0"/>
              <a:pathLst>
                <a:path w="92" h="4" extrusionOk="0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2" y="4"/>
                    <a:pt x="92" y="3"/>
                    <a:pt x="92" y="2"/>
                  </a:cubicBezTo>
                  <a:cubicBezTo>
                    <a:pt x="92" y="1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196" name="Shape 1862"/>
            <p:cNvSpPr/>
            <p:nvPr/>
          </p:nvSpPr>
          <p:spPr>
            <a:xfrm>
              <a:off x="6418262" y="2955925"/>
              <a:ext cx="268288" cy="9525"/>
            </a:xfrm>
            <a:custGeom>
              <a:avLst/>
              <a:gdLst/>
              <a:ahLst/>
              <a:cxnLst/>
              <a:rect l="0" t="0" r="0" b="0"/>
              <a:pathLst>
                <a:path w="92" h="3" extrusionOk="0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2" y="3"/>
                    <a:pt x="92" y="3"/>
                    <a:pt x="92" y="1"/>
                  </a:cubicBezTo>
                  <a:cubicBezTo>
                    <a:pt x="92" y="0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197" name="Shape 1863"/>
            <p:cNvSpPr/>
            <p:nvPr/>
          </p:nvSpPr>
          <p:spPr>
            <a:xfrm>
              <a:off x="6418262" y="2987675"/>
              <a:ext cx="268288" cy="12700"/>
            </a:xfrm>
            <a:custGeom>
              <a:avLst/>
              <a:gdLst/>
              <a:ahLst/>
              <a:cxnLst/>
              <a:rect l="0" t="0" r="0" b="0"/>
              <a:pathLst>
                <a:path w="92" h="4" extrusionOk="0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2" y="4"/>
                    <a:pt x="92" y="3"/>
                    <a:pt x="92" y="2"/>
                  </a:cubicBezTo>
                  <a:cubicBezTo>
                    <a:pt x="92" y="1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198" name="Shape 1864"/>
            <p:cNvSpPr/>
            <p:nvPr/>
          </p:nvSpPr>
          <p:spPr>
            <a:xfrm>
              <a:off x="6418262" y="2889250"/>
              <a:ext cx="268288" cy="7937"/>
            </a:xfrm>
            <a:custGeom>
              <a:avLst/>
              <a:gdLst/>
              <a:ahLst/>
              <a:cxnLst/>
              <a:rect l="0" t="0" r="0" b="0"/>
              <a:pathLst>
                <a:path w="92" h="3" extrusionOk="0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2" y="3"/>
                    <a:pt x="92" y="3"/>
                    <a:pt x="92" y="1"/>
                  </a:cubicBezTo>
                  <a:cubicBezTo>
                    <a:pt x="92" y="0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199" name="Shape 1865"/>
            <p:cNvSpPr/>
            <p:nvPr/>
          </p:nvSpPr>
          <p:spPr>
            <a:xfrm>
              <a:off x="6418262" y="2774950"/>
              <a:ext cx="101600" cy="90488"/>
            </a:xfrm>
            <a:custGeom>
              <a:avLst/>
              <a:gdLst/>
              <a:ahLst/>
              <a:cxnLst/>
              <a:rect l="0" t="0" r="0" b="0"/>
              <a:pathLst>
                <a:path w="35" h="31" extrusionOk="0">
                  <a:moveTo>
                    <a:pt x="4" y="31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3" y="31"/>
                    <a:pt x="35" y="29"/>
                    <a:pt x="35" y="27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2" y="31"/>
                    <a:pt x="4" y="31"/>
                  </a:cubicBezTo>
                  <a:close/>
                  <a:moveTo>
                    <a:pt x="8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8" y="23"/>
                    <a:pt x="8" y="23"/>
                    <a:pt x="8" y="23"/>
                  </a:cubicBezTo>
                  <a:lnTo>
                    <a:pt x="8" y="8"/>
                  </a:ln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</p:grpSp>
      <p:sp>
        <p:nvSpPr>
          <p:cNvPr id="200" name="Shape 1843"/>
          <p:cNvSpPr/>
          <p:nvPr/>
        </p:nvSpPr>
        <p:spPr>
          <a:xfrm>
            <a:off x="545424" y="1486147"/>
            <a:ext cx="2204189" cy="577765"/>
          </a:xfrm>
          <a:prstGeom prst="foldedCorner">
            <a:avLst>
              <a:gd name="adj" fmla="val 16667"/>
            </a:avLst>
          </a:prstGeom>
          <a:solidFill>
            <a:srgbClr val="003399"/>
          </a:solidFill>
          <a:ln>
            <a:noFill/>
          </a:ln>
        </p:spPr>
        <p:txBody>
          <a:bodyPr lIns="121824" tIns="60896" rIns="121824" bIns="60896" anchor="ctr" anchorCtr="0">
            <a:noAutofit/>
          </a:bodyPr>
          <a:lstStyle/>
          <a:p>
            <a:pPr algn="ctr">
              <a:buSzPct val="25000"/>
            </a:pPr>
            <a:r>
              <a:rPr lang="de-DE" sz="14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Kompetenzaufbau</a:t>
            </a:r>
            <a:endParaRPr lang="en-US" sz="1400" dirty="0">
              <a:solidFill>
                <a:srgbClr val="FFFFFF"/>
              </a:solidFill>
              <a:ea typeface="Roboto Condensed"/>
              <a:cs typeface="Arial" panose="020B0604020202020204" pitchFamily="34" charset="0"/>
              <a:sym typeface="Roboto Condensed"/>
            </a:endParaRPr>
          </a:p>
        </p:txBody>
      </p:sp>
      <p:grpSp>
        <p:nvGrpSpPr>
          <p:cNvPr id="201" name="Shape 1848"/>
          <p:cNvGrpSpPr/>
          <p:nvPr/>
        </p:nvGrpSpPr>
        <p:grpSpPr>
          <a:xfrm>
            <a:off x="2936677" y="2870299"/>
            <a:ext cx="530535" cy="530535"/>
            <a:chOff x="8780463" y="1906588"/>
            <a:chExt cx="360363" cy="360363"/>
          </a:xfrm>
        </p:grpSpPr>
        <p:sp>
          <p:nvSpPr>
            <p:cNvPr id="202" name="Shape 1849"/>
            <p:cNvSpPr/>
            <p:nvPr/>
          </p:nvSpPr>
          <p:spPr>
            <a:xfrm>
              <a:off x="8780463" y="1938338"/>
              <a:ext cx="328613" cy="328613"/>
            </a:xfrm>
            <a:custGeom>
              <a:avLst/>
              <a:gdLst/>
              <a:ahLst/>
              <a:cxnLst/>
              <a:rect l="0" t="0" r="0" b="0"/>
              <a:pathLst>
                <a:path w="112" h="112" extrusionOk="0">
                  <a:moveTo>
                    <a:pt x="80" y="3"/>
                  </a:moveTo>
                  <a:cubicBezTo>
                    <a:pt x="78" y="1"/>
                    <a:pt x="76" y="0"/>
                    <a:pt x="73" y="0"/>
                  </a:cubicBezTo>
                  <a:cubicBezTo>
                    <a:pt x="71" y="0"/>
                    <a:pt x="68" y="1"/>
                    <a:pt x="66" y="3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9" y="10"/>
                    <a:pt x="58" y="13"/>
                    <a:pt x="58" y="15"/>
                  </a:cubicBezTo>
                  <a:cubicBezTo>
                    <a:pt x="58" y="17"/>
                    <a:pt x="59" y="19"/>
                    <a:pt x="60" y="20"/>
                  </a:cubicBezTo>
                  <a:cubicBezTo>
                    <a:pt x="8" y="41"/>
                    <a:pt x="8" y="41"/>
                    <a:pt x="8" y="41"/>
                  </a:cubicBezTo>
                  <a:cubicBezTo>
                    <a:pt x="4" y="43"/>
                    <a:pt x="2" y="46"/>
                    <a:pt x="1" y="50"/>
                  </a:cubicBezTo>
                  <a:cubicBezTo>
                    <a:pt x="0" y="53"/>
                    <a:pt x="1" y="57"/>
                    <a:pt x="4" y="60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5" y="110"/>
                    <a:pt x="58" y="112"/>
                    <a:pt x="61" y="112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2" y="112"/>
                    <a:pt x="63" y="112"/>
                    <a:pt x="63" y="111"/>
                  </a:cubicBezTo>
                  <a:cubicBezTo>
                    <a:pt x="67" y="111"/>
                    <a:pt x="70" y="108"/>
                    <a:pt x="72" y="104"/>
                  </a:cubicBezTo>
                  <a:cubicBezTo>
                    <a:pt x="92" y="53"/>
                    <a:pt x="92" y="53"/>
                    <a:pt x="92" y="53"/>
                  </a:cubicBezTo>
                  <a:cubicBezTo>
                    <a:pt x="94" y="54"/>
                    <a:pt x="95" y="55"/>
                    <a:pt x="97" y="55"/>
                  </a:cubicBezTo>
                  <a:cubicBezTo>
                    <a:pt x="100" y="55"/>
                    <a:pt x="102" y="54"/>
                    <a:pt x="104" y="52"/>
                  </a:cubicBezTo>
                  <a:cubicBezTo>
                    <a:pt x="110" y="46"/>
                    <a:pt x="110" y="46"/>
                    <a:pt x="110" y="46"/>
                  </a:cubicBezTo>
                  <a:cubicBezTo>
                    <a:pt x="111" y="45"/>
                    <a:pt x="112" y="42"/>
                    <a:pt x="112" y="40"/>
                  </a:cubicBezTo>
                  <a:cubicBezTo>
                    <a:pt x="112" y="37"/>
                    <a:pt x="111" y="35"/>
                    <a:pt x="110" y="33"/>
                  </a:cubicBezTo>
                  <a:lnTo>
                    <a:pt x="80" y="3"/>
                  </a:lnTo>
                  <a:close/>
                  <a:moveTo>
                    <a:pt x="65" y="102"/>
                  </a:moveTo>
                  <a:cubicBezTo>
                    <a:pt x="64" y="103"/>
                    <a:pt x="63" y="104"/>
                    <a:pt x="62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0" y="104"/>
                    <a:pt x="59" y="104"/>
                    <a:pt x="58" y="103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4"/>
                    <a:pt x="8" y="52"/>
                    <a:pt x="8" y="51"/>
                  </a:cubicBezTo>
                  <a:cubicBezTo>
                    <a:pt x="9" y="50"/>
                    <a:pt x="9" y="49"/>
                    <a:pt x="11" y="48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51" y="44"/>
                    <a:pt x="67" y="39"/>
                    <a:pt x="83" y="56"/>
                  </a:cubicBezTo>
                  <a:lnTo>
                    <a:pt x="65" y="102"/>
                  </a:lnTo>
                  <a:close/>
                  <a:moveTo>
                    <a:pt x="104" y="41"/>
                  </a:moveTo>
                  <a:cubicBezTo>
                    <a:pt x="99" y="46"/>
                    <a:pt x="99" y="46"/>
                    <a:pt x="99" y="46"/>
                  </a:cubicBezTo>
                  <a:cubicBezTo>
                    <a:pt x="98" y="47"/>
                    <a:pt x="97" y="47"/>
                    <a:pt x="96" y="46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73" y="41"/>
                    <a:pt x="61" y="39"/>
                    <a:pt x="50" y="38"/>
                  </a:cubicBezTo>
                  <a:cubicBezTo>
                    <a:pt x="47" y="38"/>
                    <a:pt x="44" y="37"/>
                    <a:pt x="40" y="36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6"/>
                    <a:pt x="66" y="15"/>
                    <a:pt x="66" y="14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3" y="8"/>
                    <a:pt x="74" y="8"/>
                    <a:pt x="75" y="9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5" y="39"/>
                    <a:pt x="105" y="40"/>
                    <a:pt x="104" y="41"/>
                  </a:cubicBezTo>
                  <a:close/>
                  <a:moveTo>
                    <a:pt x="104" y="41"/>
                  </a:moveTo>
                  <a:cubicBezTo>
                    <a:pt x="104" y="41"/>
                    <a:pt x="104" y="41"/>
                    <a:pt x="104" y="4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203" name="Shape 1850"/>
            <p:cNvSpPr/>
            <p:nvPr/>
          </p:nvSpPr>
          <p:spPr>
            <a:xfrm>
              <a:off x="8939213" y="2084388"/>
              <a:ext cx="55563" cy="57149"/>
            </a:xfrm>
            <a:custGeom>
              <a:avLst/>
              <a:gdLst/>
              <a:ahLst/>
              <a:cxnLst/>
              <a:rect l="0" t="0" r="0" b="0"/>
              <a:pathLst>
                <a:path w="19" h="19" extrusionOk="0">
                  <a:moveTo>
                    <a:pt x="10" y="19"/>
                  </a:moveTo>
                  <a:cubicBezTo>
                    <a:pt x="15" y="19"/>
                    <a:pt x="19" y="15"/>
                    <a:pt x="19" y="10"/>
                  </a:cubicBezTo>
                  <a:cubicBezTo>
                    <a:pt x="19" y="5"/>
                    <a:pt x="15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5"/>
                    <a:pt x="5" y="19"/>
                    <a:pt x="10" y="19"/>
                  </a:cubicBezTo>
                  <a:close/>
                  <a:moveTo>
                    <a:pt x="10" y="4"/>
                  </a:moveTo>
                  <a:cubicBezTo>
                    <a:pt x="13" y="4"/>
                    <a:pt x="16" y="7"/>
                    <a:pt x="16" y="10"/>
                  </a:cubicBezTo>
                  <a:cubicBezTo>
                    <a:pt x="16" y="13"/>
                    <a:pt x="13" y="16"/>
                    <a:pt x="10" y="16"/>
                  </a:cubicBezTo>
                  <a:cubicBezTo>
                    <a:pt x="7" y="16"/>
                    <a:pt x="4" y="13"/>
                    <a:pt x="4" y="10"/>
                  </a:cubicBezTo>
                  <a:cubicBezTo>
                    <a:pt x="4" y="7"/>
                    <a:pt x="7" y="4"/>
                    <a:pt x="10" y="4"/>
                  </a:cubicBezTo>
                  <a:close/>
                  <a:moveTo>
                    <a:pt x="10" y="4"/>
                  </a:moveTo>
                  <a:cubicBezTo>
                    <a:pt x="10" y="4"/>
                    <a:pt x="10" y="4"/>
                    <a:pt x="1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204" name="Shape 1851"/>
            <p:cNvSpPr/>
            <p:nvPr/>
          </p:nvSpPr>
          <p:spPr>
            <a:xfrm>
              <a:off x="9085263" y="1906588"/>
              <a:ext cx="55563" cy="55563"/>
            </a:xfrm>
            <a:custGeom>
              <a:avLst/>
              <a:gdLst/>
              <a:ahLst/>
              <a:cxnLst/>
              <a:rect l="0" t="0" r="0" b="0"/>
              <a:pathLst>
                <a:path w="19" h="19" extrusionOk="0">
                  <a:moveTo>
                    <a:pt x="10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5"/>
                    <a:pt x="4" y="19"/>
                    <a:pt x="10" y="19"/>
                  </a:cubicBezTo>
                  <a:cubicBezTo>
                    <a:pt x="15" y="19"/>
                    <a:pt x="19" y="15"/>
                    <a:pt x="19" y="9"/>
                  </a:cubicBezTo>
                  <a:cubicBezTo>
                    <a:pt x="19" y="4"/>
                    <a:pt x="15" y="0"/>
                    <a:pt x="10" y="0"/>
                  </a:cubicBezTo>
                  <a:close/>
                  <a:moveTo>
                    <a:pt x="10" y="15"/>
                  </a:moveTo>
                  <a:cubicBezTo>
                    <a:pt x="7" y="15"/>
                    <a:pt x="4" y="13"/>
                    <a:pt x="4" y="9"/>
                  </a:cubicBezTo>
                  <a:cubicBezTo>
                    <a:pt x="4" y="6"/>
                    <a:pt x="7" y="4"/>
                    <a:pt x="10" y="4"/>
                  </a:cubicBezTo>
                  <a:cubicBezTo>
                    <a:pt x="13" y="4"/>
                    <a:pt x="16" y="6"/>
                    <a:pt x="16" y="9"/>
                  </a:cubicBezTo>
                  <a:cubicBezTo>
                    <a:pt x="16" y="13"/>
                    <a:pt x="13" y="15"/>
                    <a:pt x="10" y="15"/>
                  </a:cubicBezTo>
                  <a:close/>
                  <a:moveTo>
                    <a:pt x="10" y="15"/>
                  </a:moveTo>
                  <a:cubicBezTo>
                    <a:pt x="10" y="15"/>
                    <a:pt x="10" y="15"/>
                    <a:pt x="10" y="1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205" name="Shape 1852"/>
            <p:cNvSpPr/>
            <p:nvPr/>
          </p:nvSpPr>
          <p:spPr>
            <a:xfrm>
              <a:off x="8872538" y="2073275"/>
              <a:ext cx="46038" cy="47625"/>
            </a:xfrm>
            <a:custGeom>
              <a:avLst/>
              <a:gdLst/>
              <a:ahLst/>
              <a:cxnLst/>
              <a:rect l="0" t="0" r="0" b="0"/>
              <a:pathLst>
                <a:path w="16" h="16" extrusionOk="0">
                  <a:moveTo>
                    <a:pt x="0" y="8"/>
                  </a:moveTo>
                  <a:cubicBezTo>
                    <a:pt x="0" y="12"/>
                    <a:pt x="4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  <a:moveTo>
                    <a:pt x="8" y="4"/>
                  </a:moveTo>
                  <a:cubicBezTo>
                    <a:pt x="10" y="4"/>
                    <a:pt x="12" y="6"/>
                    <a:pt x="12" y="8"/>
                  </a:cubicBezTo>
                  <a:cubicBezTo>
                    <a:pt x="12" y="10"/>
                    <a:pt x="10" y="12"/>
                    <a:pt x="8" y="12"/>
                  </a:cubicBezTo>
                  <a:cubicBezTo>
                    <a:pt x="6" y="12"/>
                    <a:pt x="4" y="10"/>
                    <a:pt x="4" y="8"/>
                  </a:cubicBezTo>
                  <a:cubicBezTo>
                    <a:pt x="4" y="6"/>
                    <a:pt x="6" y="4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206" name="Shape 1853"/>
            <p:cNvSpPr/>
            <p:nvPr/>
          </p:nvSpPr>
          <p:spPr>
            <a:xfrm>
              <a:off x="8918575" y="2152650"/>
              <a:ext cx="20637" cy="23813"/>
            </a:xfrm>
            <a:custGeom>
              <a:avLst/>
              <a:gdLst/>
              <a:ahLst/>
              <a:cxnLst/>
              <a:rect l="0" t="0" r="0" b="0"/>
              <a:pathLst>
                <a:path w="7" h="8" extrusionOk="0">
                  <a:moveTo>
                    <a:pt x="7" y="4"/>
                  </a:moveTo>
                  <a:cubicBezTo>
                    <a:pt x="7" y="6"/>
                    <a:pt x="6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7" y="2"/>
                    <a:pt x="7" y="4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207" name="Shape 1854"/>
            <p:cNvSpPr/>
            <p:nvPr/>
          </p:nvSpPr>
          <p:spPr>
            <a:xfrm>
              <a:off x="9096375" y="1985963"/>
              <a:ext cx="23813" cy="20637"/>
            </a:xfrm>
            <a:custGeom>
              <a:avLst/>
              <a:gdLst/>
              <a:ahLst/>
              <a:cxnLst/>
              <a:rect l="0" t="0" r="0" b="0"/>
              <a:pathLst>
                <a:path w="8" h="7" extrusionOk="0">
                  <a:moveTo>
                    <a:pt x="8" y="4"/>
                  </a:moveTo>
                  <a:cubicBezTo>
                    <a:pt x="8" y="6"/>
                    <a:pt x="6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</p:grpSp>
      <p:grpSp>
        <p:nvGrpSpPr>
          <p:cNvPr id="208" name="Shape 1856"/>
          <p:cNvGrpSpPr/>
          <p:nvPr/>
        </p:nvGrpSpPr>
        <p:grpSpPr>
          <a:xfrm rot="1227697">
            <a:off x="6951884" y="3812499"/>
            <a:ext cx="530520" cy="497802"/>
            <a:chOff x="6373812" y="2717800"/>
            <a:chExt cx="360363" cy="338138"/>
          </a:xfrm>
        </p:grpSpPr>
        <p:sp>
          <p:nvSpPr>
            <p:cNvPr id="209" name="Shape 1857"/>
            <p:cNvSpPr/>
            <p:nvPr/>
          </p:nvSpPr>
          <p:spPr>
            <a:xfrm>
              <a:off x="6373812" y="2717800"/>
              <a:ext cx="360363" cy="338138"/>
            </a:xfrm>
            <a:custGeom>
              <a:avLst/>
              <a:gdLst/>
              <a:ahLst/>
              <a:cxnLst/>
              <a:rect l="0" t="0" r="0" b="0"/>
              <a:pathLst>
                <a:path w="123" h="115" extrusionOk="0">
                  <a:moveTo>
                    <a:pt x="121" y="25"/>
                  </a:moveTo>
                  <a:cubicBezTo>
                    <a:pt x="98" y="2"/>
                    <a:pt x="98" y="2"/>
                    <a:pt x="98" y="2"/>
                  </a:cubicBezTo>
                  <a:cubicBezTo>
                    <a:pt x="96" y="1"/>
                    <a:pt x="94" y="0"/>
                    <a:pt x="9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10"/>
                    <a:pt x="5" y="115"/>
                    <a:pt x="12" y="115"/>
                  </a:cubicBezTo>
                  <a:cubicBezTo>
                    <a:pt x="111" y="115"/>
                    <a:pt x="111" y="115"/>
                    <a:pt x="111" y="115"/>
                  </a:cubicBezTo>
                  <a:cubicBezTo>
                    <a:pt x="118" y="115"/>
                    <a:pt x="123" y="110"/>
                    <a:pt x="123" y="104"/>
                  </a:cubicBezTo>
                  <a:cubicBezTo>
                    <a:pt x="123" y="31"/>
                    <a:pt x="123" y="31"/>
                    <a:pt x="123" y="31"/>
                  </a:cubicBezTo>
                  <a:cubicBezTo>
                    <a:pt x="123" y="29"/>
                    <a:pt x="122" y="27"/>
                    <a:pt x="121" y="25"/>
                  </a:cubicBezTo>
                  <a:close/>
                  <a:moveTo>
                    <a:pt x="115" y="104"/>
                  </a:moveTo>
                  <a:cubicBezTo>
                    <a:pt x="115" y="106"/>
                    <a:pt x="113" y="107"/>
                    <a:pt x="111" y="107"/>
                  </a:cubicBezTo>
                  <a:cubicBezTo>
                    <a:pt x="12" y="107"/>
                    <a:pt x="12" y="107"/>
                    <a:pt x="12" y="107"/>
                  </a:cubicBezTo>
                  <a:cubicBezTo>
                    <a:pt x="9" y="107"/>
                    <a:pt x="8" y="106"/>
                    <a:pt x="8" y="104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2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23"/>
                    <a:pt x="88" y="23"/>
                    <a:pt x="88" y="23"/>
                  </a:cubicBezTo>
                  <a:cubicBezTo>
                    <a:pt x="88" y="29"/>
                    <a:pt x="93" y="35"/>
                    <a:pt x="100" y="35"/>
                  </a:cubicBezTo>
                  <a:cubicBezTo>
                    <a:pt x="115" y="35"/>
                    <a:pt x="115" y="35"/>
                    <a:pt x="115" y="35"/>
                  </a:cubicBezTo>
                  <a:lnTo>
                    <a:pt x="115" y="104"/>
                  </a:lnTo>
                  <a:close/>
                  <a:moveTo>
                    <a:pt x="104" y="31"/>
                  </a:moveTo>
                  <a:cubicBezTo>
                    <a:pt x="100" y="31"/>
                    <a:pt x="100" y="31"/>
                    <a:pt x="100" y="31"/>
                  </a:cubicBezTo>
                  <a:cubicBezTo>
                    <a:pt x="96" y="31"/>
                    <a:pt x="92" y="27"/>
                    <a:pt x="92" y="23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115" y="31"/>
                    <a:pt x="115" y="31"/>
                    <a:pt x="115" y="31"/>
                  </a:cubicBezTo>
                  <a:lnTo>
                    <a:pt x="104" y="31"/>
                  </a:lnTo>
                  <a:close/>
                  <a:moveTo>
                    <a:pt x="104" y="31"/>
                  </a:moveTo>
                  <a:cubicBezTo>
                    <a:pt x="104" y="31"/>
                    <a:pt x="104" y="31"/>
                    <a:pt x="104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210" name="Shape 1858"/>
            <p:cNvSpPr/>
            <p:nvPr/>
          </p:nvSpPr>
          <p:spPr>
            <a:xfrm>
              <a:off x="6543675" y="2786063"/>
              <a:ext cx="66674" cy="11112"/>
            </a:xfrm>
            <a:custGeom>
              <a:avLst/>
              <a:gdLst/>
              <a:ahLst/>
              <a:cxnLst/>
              <a:rect l="0" t="0" r="0" b="0"/>
              <a:pathLst>
                <a:path w="23" h="4" extrusionOk="0">
                  <a:moveTo>
                    <a:pt x="1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3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lose/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211" name="Shape 1859"/>
            <p:cNvSpPr/>
            <p:nvPr/>
          </p:nvSpPr>
          <p:spPr>
            <a:xfrm>
              <a:off x="6543675" y="2820988"/>
              <a:ext cx="66674" cy="9525"/>
            </a:xfrm>
            <a:custGeom>
              <a:avLst/>
              <a:gdLst/>
              <a:ahLst/>
              <a:cxnLst/>
              <a:rect l="0" t="0" r="0" b="0"/>
              <a:pathLst>
                <a:path w="23" h="3" extrusionOk="0">
                  <a:moveTo>
                    <a:pt x="1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2"/>
                    <a:pt x="23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lose/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212" name="Shape 1860"/>
            <p:cNvSpPr/>
            <p:nvPr/>
          </p:nvSpPr>
          <p:spPr>
            <a:xfrm>
              <a:off x="6543675" y="2852738"/>
              <a:ext cx="142874" cy="12700"/>
            </a:xfrm>
            <a:custGeom>
              <a:avLst/>
              <a:gdLst/>
              <a:ahLst/>
              <a:cxnLst/>
              <a:rect l="0" t="0" r="0" b="0"/>
              <a:pathLst>
                <a:path w="49" h="4" extrusionOk="0">
                  <a:moveTo>
                    <a:pt x="0" y="2"/>
                  </a:moveTo>
                  <a:cubicBezTo>
                    <a:pt x="0" y="3"/>
                    <a:pt x="0" y="4"/>
                    <a:pt x="1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3"/>
                    <a:pt x="49" y="2"/>
                  </a:cubicBezTo>
                  <a:cubicBezTo>
                    <a:pt x="49" y="1"/>
                    <a:pt x="49" y="0"/>
                    <a:pt x="48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lose/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213" name="Shape 1861"/>
            <p:cNvSpPr/>
            <p:nvPr/>
          </p:nvSpPr>
          <p:spPr>
            <a:xfrm>
              <a:off x="6418262" y="2921000"/>
              <a:ext cx="268288" cy="11112"/>
            </a:xfrm>
            <a:custGeom>
              <a:avLst/>
              <a:gdLst/>
              <a:ahLst/>
              <a:cxnLst/>
              <a:rect l="0" t="0" r="0" b="0"/>
              <a:pathLst>
                <a:path w="92" h="4" extrusionOk="0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2" y="4"/>
                    <a:pt x="92" y="3"/>
                    <a:pt x="92" y="2"/>
                  </a:cubicBezTo>
                  <a:cubicBezTo>
                    <a:pt x="92" y="1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214" name="Shape 1862"/>
            <p:cNvSpPr/>
            <p:nvPr/>
          </p:nvSpPr>
          <p:spPr>
            <a:xfrm>
              <a:off x="6418262" y="2955925"/>
              <a:ext cx="268288" cy="9525"/>
            </a:xfrm>
            <a:custGeom>
              <a:avLst/>
              <a:gdLst/>
              <a:ahLst/>
              <a:cxnLst/>
              <a:rect l="0" t="0" r="0" b="0"/>
              <a:pathLst>
                <a:path w="92" h="3" extrusionOk="0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2" y="3"/>
                    <a:pt x="92" y="3"/>
                    <a:pt x="92" y="1"/>
                  </a:cubicBezTo>
                  <a:cubicBezTo>
                    <a:pt x="92" y="0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215" name="Shape 1863"/>
            <p:cNvSpPr/>
            <p:nvPr/>
          </p:nvSpPr>
          <p:spPr>
            <a:xfrm>
              <a:off x="6418262" y="2987675"/>
              <a:ext cx="268288" cy="12700"/>
            </a:xfrm>
            <a:custGeom>
              <a:avLst/>
              <a:gdLst/>
              <a:ahLst/>
              <a:cxnLst/>
              <a:rect l="0" t="0" r="0" b="0"/>
              <a:pathLst>
                <a:path w="92" h="4" extrusionOk="0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2" y="4"/>
                    <a:pt x="92" y="3"/>
                    <a:pt x="92" y="2"/>
                  </a:cubicBezTo>
                  <a:cubicBezTo>
                    <a:pt x="92" y="1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216" name="Shape 1864"/>
            <p:cNvSpPr/>
            <p:nvPr/>
          </p:nvSpPr>
          <p:spPr>
            <a:xfrm>
              <a:off x="6418262" y="2889250"/>
              <a:ext cx="268288" cy="7937"/>
            </a:xfrm>
            <a:custGeom>
              <a:avLst/>
              <a:gdLst/>
              <a:ahLst/>
              <a:cxnLst/>
              <a:rect l="0" t="0" r="0" b="0"/>
              <a:pathLst>
                <a:path w="92" h="3" extrusionOk="0">
                  <a:moveTo>
                    <a:pt x="9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2" y="3"/>
                    <a:pt x="92" y="3"/>
                    <a:pt x="92" y="1"/>
                  </a:cubicBezTo>
                  <a:cubicBezTo>
                    <a:pt x="92" y="0"/>
                    <a:pt x="92" y="0"/>
                    <a:pt x="91" y="0"/>
                  </a:cubicBezTo>
                  <a:close/>
                  <a:moveTo>
                    <a:pt x="91" y="0"/>
                  </a:moveTo>
                  <a:cubicBezTo>
                    <a:pt x="91" y="0"/>
                    <a:pt x="91" y="0"/>
                    <a:pt x="9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  <p:sp>
          <p:nvSpPr>
            <p:cNvPr id="217" name="Shape 1865"/>
            <p:cNvSpPr/>
            <p:nvPr/>
          </p:nvSpPr>
          <p:spPr>
            <a:xfrm>
              <a:off x="6418262" y="2774950"/>
              <a:ext cx="101600" cy="90488"/>
            </a:xfrm>
            <a:custGeom>
              <a:avLst/>
              <a:gdLst/>
              <a:ahLst/>
              <a:cxnLst/>
              <a:rect l="0" t="0" r="0" b="0"/>
              <a:pathLst>
                <a:path w="35" h="31" extrusionOk="0">
                  <a:moveTo>
                    <a:pt x="4" y="31"/>
                  </a:moveTo>
                  <a:cubicBezTo>
                    <a:pt x="31" y="31"/>
                    <a:pt x="31" y="31"/>
                    <a:pt x="31" y="31"/>
                  </a:cubicBezTo>
                  <a:cubicBezTo>
                    <a:pt x="33" y="31"/>
                    <a:pt x="35" y="29"/>
                    <a:pt x="35" y="27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2"/>
                    <a:pt x="33" y="0"/>
                    <a:pt x="3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2" y="31"/>
                    <a:pt x="4" y="31"/>
                  </a:cubicBezTo>
                  <a:close/>
                  <a:moveTo>
                    <a:pt x="8" y="8"/>
                  </a:moveTo>
                  <a:cubicBezTo>
                    <a:pt x="27" y="8"/>
                    <a:pt x="27" y="8"/>
                    <a:pt x="27" y="8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8" y="23"/>
                    <a:pt x="8" y="23"/>
                    <a:pt x="8" y="23"/>
                  </a:cubicBezTo>
                  <a:lnTo>
                    <a:pt x="8" y="8"/>
                  </a:ln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121824" tIns="60896" rIns="121824" bIns="60896" anchor="t" anchorCtr="0">
              <a:noAutofit/>
            </a:bodyPr>
            <a:lstStyle/>
            <a:p>
              <a:pPr>
                <a:defRPr/>
              </a:pPr>
              <a:endParaRPr sz="2665" kern="0" smtClean="0">
                <a:solidFill>
                  <a:srgbClr val="363534"/>
                </a:solidFill>
                <a:latin typeface="Calibri" panose="020F0502020204030204" pitchFamily="34" charset="0"/>
                <a:ea typeface="Roboto Condensed"/>
                <a:cs typeface="Calibri" panose="020F0502020204030204" pitchFamily="34" charset="0"/>
                <a:sym typeface="Roboto Condensed"/>
              </a:endParaRPr>
            </a:p>
          </p:txBody>
        </p:sp>
      </p:grpSp>
      <p:sp>
        <p:nvSpPr>
          <p:cNvPr id="218" name="Shape 1843"/>
          <p:cNvSpPr/>
          <p:nvPr/>
        </p:nvSpPr>
        <p:spPr>
          <a:xfrm>
            <a:off x="545424" y="3537558"/>
            <a:ext cx="2204189" cy="577765"/>
          </a:xfrm>
          <a:prstGeom prst="foldedCorner">
            <a:avLst>
              <a:gd name="adj" fmla="val 16667"/>
            </a:avLst>
          </a:prstGeom>
          <a:solidFill>
            <a:srgbClr val="003399"/>
          </a:solidFill>
          <a:ln>
            <a:noFill/>
          </a:ln>
        </p:spPr>
        <p:txBody>
          <a:bodyPr lIns="121824" tIns="60896" rIns="121824" bIns="60896" anchor="ctr" anchorCtr="0">
            <a:noAutofit/>
          </a:bodyPr>
          <a:lstStyle/>
          <a:p>
            <a:pPr algn="ctr">
              <a:buSzPct val="25000"/>
            </a:pPr>
            <a:r>
              <a:rPr lang="de-DE" sz="1400" b="1" dirty="0">
                <a:solidFill>
                  <a:srgbClr val="FFFFFF"/>
                </a:solidFill>
                <a:cs typeface="Arial" panose="020B0604020202020204" pitchFamily="34" charset="0"/>
              </a:rPr>
              <a:t>Risikomanagement</a:t>
            </a:r>
            <a:endParaRPr lang="en-US" sz="1400" dirty="0">
              <a:solidFill>
                <a:srgbClr val="FFFFFF"/>
              </a:solidFill>
              <a:ea typeface="Roboto Condensed"/>
              <a:cs typeface="Arial" panose="020B0604020202020204" pitchFamily="34" charset="0"/>
              <a:sym typeface="Roboto Condensed"/>
            </a:endParaRPr>
          </a:p>
        </p:txBody>
      </p:sp>
      <p:sp>
        <p:nvSpPr>
          <p:cNvPr id="219" name="Shape 1843"/>
          <p:cNvSpPr/>
          <p:nvPr/>
        </p:nvSpPr>
        <p:spPr>
          <a:xfrm>
            <a:off x="545424" y="2122667"/>
            <a:ext cx="2199665" cy="1315581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lIns="121824" tIns="60896" rIns="121824" bIns="60896" anchor="ctr" anchorCtr="0">
            <a:noAutofit/>
          </a:bodyPr>
          <a:lstStyle/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++ [ … ]</a:t>
            </a:r>
          </a:p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[ … ]</a:t>
            </a:r>
          </a:p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- [ … ]</a:t>
            </a:r>
          </a:p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[ … ]</a:t>
            </a:r>
          </a:p>
        </p:txBody>
      </p:sp>
      <p:sp>
        <p:nvSpPr>
          <p:cNvPr id="220" name="Shape 1843"/>
          <p:cNvSpPr/>
          <p:nvPr/>
        </p:nvSpPr>
        <p:spPr>
          <a:xfrm>
            <a:off x="2936677" y="1486146"/>
            <a:ext cx="2204189" cy="577765"/>
          </a:xfrm>
          <a:prstGeom prst="foldedCorner">
            <a:avLst>
              <a:gd name="adj" fmla="val 16667"/>
            </a:avLst>
          </a:prstGeom>
          <a:solidFill>
            <a:srgbClr val="003399"/>
          </a:solidFill>
          <a:ln>
            <a:noFill/>
          </a:ln>
        </p:spPr>
        <p:txBody>
          <a:bodyPr lIns="121824" tIns="60896" rIns="121824" bIns="60896" anchor="ctr" anchorCtr="0">
            <a:noAutofit/>
          </a:bodyPr>
          <a:lstStyle/>
          <a:p>
            <a:pPr algn="ctr">
              <a:buSzPct val="25000"/>
            </a:pPr>
            <a:r>
              <a:rPr lang="de-DE" sz="1400" b="1" dirty="0">
                <a:solidFill>
                  <a:srgbClr val="FFFFFF"/>
                </a:solidFill>
                <a:cs typeface="Arial" panose="020B0604020202020204" pitchFamily="34" charset="0"/>
              </a:rPr>
              <a:t>Wissensmanagement</a:t>
            </a:r>
            <a:endParaRPr lang="en-US" sz="1400" b="1" dirty="0">
              <a:solidFill>
                <a:srgbClr val="FFFFFF"/>
              </a:solidFill>
              <a:cs typeface="Arial" panose="020B0604020202020204" pitchFamily="34" charset="0"/>
              <a:sym typeface="Roboto Condensed"/>
            </a:endParaRPr>
          </a:p>
        </p:txBody>
      </p:sp>
      <p:sp>
        <p:nvSpPr>
          <p:cNvPr id="221" name="Shape 1843"/>
          <p:cNvSpPr/>
          <p:nvPr/>
        </p:nvSpPr>
        <p:spPr>
          <a:xfrm>
            <a:off x="5321850" y="1488757"/>
            <a:ext cx="2204189" cy="577765"/>
          </a:xfrm>
          <a:prstGeom prst="foldedCorner">
            <a:avLst>
              <a:gd name="adj" fmla="val 16667"/>
            </a:avLst>
          </a:prstGeom>
          <a:solidFill>
            <a:srgbClr val="003399"/>
          </a:solidFill>
          <a:ln>
            <a:noFill/>
          </a:ln>
        </p:spPr>
        <p:txBody>
          <a:bodyPr lIns="121824" tIns="60896" rIns="121824" bIns="60896" anchor="ctr" anchorCtr="0">
            <a:noAutofit/>
          </a:bodyPr>
          <a:lstStyle/>
          <a:p>
            <a:pPr algn="ctr">
              <a:buSzPct val="25000"/>
            </a:pPr>
            <a:r>
              <a:rPr lang="de-DE" sz="14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Governance</a:t>
            </a:r>
            <a:endParaRPr lang="en-US" sz="1400" dirty="0">
              <a:solidFill>
                <a:srgbClr val="FFFFFF"/>
              </a:solidFill>
              <a:ea typeface="Roboto Condensed"/>
              <a:cs typeface="Arial" panose="020B0604020202020204" pitchFamily="34" charset="0"/>
              <a:sym typeface="Roboto Condensed"/>
            </a:endParaRPr>
          </a:p>
        </p:txBody>
      </p:sp>
      <p:sp>
        <p:nvSpPr>
          <p:cNvPr id="222" name="Shape 1843"/>
          <p:cNvSpPr/>
          <p:nvPr/>
        </p:nvSpPr>
        <p:spPr>
          <a:xfrm>
            <a:off x="7707023" y="1485705"/>
            <a:ext cx="2204189" cy="577765"/>
          </a:xfrm>
          <a:prstGeom prst="foldedCorner">
            <a:avLst>
              <a:gd name="adj" fmla="val 16667"/>
            </a:avLst>
          </a:prstGeom>
          <a:solidFill>
            <a:srgbClr val="003399"/>
          </a:solidFill>
          <a:ln>
            <a:noFill/>
          </a:ln>
        </p:spPr>
        <p:txBody>
          <a:bodyPr lIns="121824" tIns="60896" rIns="121824" bIns="60896" anchor="ctr" anchorCtr="0">
            <a:noAutofit/>
          </a:bodyPr>
          <a:lstStyle/>
          <a:p>
            <a:pPr algn="ctr">
              <a:buSzPct val="25000"/>
            </a:pPr>
            <a:r>
              <a:rPr lang="de-DE" sz="14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Transparenz</a:t>
            </a:r>
            <a:endParaRPr lang="en-US" sz="1400" dirty="0">
              <a:solidFill>
                <a:srgbClr val="FFFFFF"/>
              </a:solidFill>
              <a:ea typeface="Roboto Condensed"/>
              <a:cs typeface="Arial" panose="020B0604020202020204" pitchFamily="34" charset="0"/>
              <a:sym typeface="Roboto Condensed"/>
            </a:endParaRPr>
          </a:p>
        </p:txBody>
      </p:sp>
      <p:sp>
        <p:nvSpPr>
          <p:cNvPr id="223" name="Shape 1843"/>
          <p:cNvSpPr/>
          <p:nvPr/>
        </p:nvSpPr>
        <p:spPr>
          <a:xfrm>
            <a:off x="2936677" y="3529786"/>
            <a:ext cx="2204189" cy="577765"/>
          </a:xfrm>
          <a:prstGeom prst="foldedCorner">
            <a:avLst>
              <a:gd name="adj" fmla="val 16667"/>
            </a:avLst>
          </a:prstGeom>
          <a:solidFill>
            <a:srgbClr val="003399"/>
          </a:solidFill>
          <a:ln>
            <a:noFill/>
          </a:ln>
        </p:spPr>
        <p:txBody>
          <a:bodyPr lIns="121824" tIns="60896" rIns="121824" bIns="60896" anchor="ctr" anchorCtr="0">
            <a:noAutofit/>
          </a:bodyPr>
          <a:lstStyle/>
          <a:p>
            <a:pPr algn="ctr">
              <a:buSzPct val="25000"/>
            </a:pPr>
            <a:r>
              <a:rPr lang="de-DE" sz="14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Standards</a:t>
            </a:r>
            <a:endParaRPr lang="en-US" sz="1400" dirty="0">
              <a:solidFill>
                <a:srgbClr val="FFFFFF"/>
              </a:solidFill>
              <a:ea typeface="Roboto Condensed"/>
              <a:cs typeface="Arial" panose="020B0604020202020204" pitchFamily="34" charset="0"/>
              <a:sym typeface="Roboto Condensed"/>
            </a:endParaRPr>
          </a:p>
        </p:txBody>
      </p:sp>
      <p:sp>
        <p:nvSpPr>
          <p:cNvPr id="224" name="Shape 1843"/>
          <p:cNvSpPr/>
          <p:nvPr/>
        </p:nvSpPr>
        <p:spPr>
          <a:xfrm>
            <a:off x="5321850" y="3532397"/>
            <a:ext cx="2204189" cy="577765"/>
          </a:xfrm>
          <a:prstGeom prst="foldedCorner">
            <a:avLst>
              <a:gd name="adj" fmla="val 16667"/>
            </a:avLst>
          </a:prstGeom>
          <a:solidFill>
            <a:srgbClr val="003399"/>
          </a:solidFill>
          <a:ln>
            <a:noFill/>
          </a:ln>
        </p:spPr>
        <p:txBody>
          <a:bodyPr lIns="121824" tIns="60896" rIns="121824" bIns="60896" anchor="ctr" anchorCtr="0">
            <a:noAutofit/>
          </a:bodyPr>
          <a:lstStyle/>
          <a:p>
            <a:pPr algn="ctr">
              <a:buSzPct val="25000"/>
            </a:pPr>
            <a:r>
              <a:rPr lang="de-DE" sz="14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Tooling</a:t>
            </a:r>
            <a:endParaRPr lang="en-US" sz="1400" dirty="0">
              <a:solidFill>
                <a:srgbClr val="FFFFFF"/>
              </a:solidFill>
              <a:ea typeface="Roboto Condensed"/>
              <a:cs typeface="Arial" panose="020B0604020202020204" pitchFamily="34" charset="0"/>
              <a:sym typeface="Roboto Condensed"/>
            </a:endParaRPr>
          </a:p>
        </p:txBody>
      </p:sp>
      <p:sp>
        <p:nvSpPr>
          <p:cNvPr id="225" name="Shape 1843"/>
          <p:cNvSpPr/>
          <p:nvPr/>
        </p:nvSpPr>
        <p:spPr>
          <a:xfrm>
            <a:off x="7707023" y="3529345"/>
            <a:ext cx="2204189" cy="577765"/>
          </a:xfrm>
          <a:prstGeom prst="foldedCorner">
            <a:avLst>
              <a:gd name="adj" fmla="val 16667"/>
            </a:avLst>
          </a:prstGeom>
          <a:solidFill>
            <a:srgbClr val="003399"/>
          </a:solidFill>
          <a:ln>
            <a:noFill/>
          </a:ln>
        </p:spPr>
        <p:txBody>
          <a:bodyPr lIns="121824" tIns="60896" rIns="121824" bIns="60896" anchor="ctr" anchorCtr="0">
            <a:noAutofit/>
          </a:bodyPr>
          <a:lstStyle/>
          <a:p>
            <a:pPr algn="ctr">
              <a:buSzPct val="25000"/>
            </a:pPr>
            <a:r>
              <a:rPr lang="de-DE" sz="14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Zusammenarbeit</a:t>
            </a:r>
            <a:endParaRPr lang="en-US" sz="1400" dirty="0">
              <a:solidFill>
                <a:srgbClr val="FFFFFF"/>
              </a:solidFill>
              <a:ea typeface="Roboto Condensed"/>
              <a:cs typeface="Arial" panose="020B0604020202020204" pitchFamily="34" charset="0"/>
              <a:sym typeface="Roboto Condensed"/>
            </a:endParaRPr>
          </a:p>
        </p:txBody>
      </p:sp>
      <p:sp>
        <p:nvSpPr>
          <p:cNvPr id="226" name="Shape 1843"/>
          <p:cNvSpPr/>
          <p:nvPr/>
        </p:nvSpPr>
        <p:spPr>
          <a:xfrm>
            <a:off x="2936677" y="2126050"/>
            <a:ext cx="2199665" cy="1315581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lIns="121824" tIns="60896" rIns="121824" bIns="60896" anchor="ctr" anchorCtr="0">
            <a:noAutofit/>
          </a:bodyPr>
          <a:lstStyle/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++ [ … ]</a:t>
            </a:r>
          </a:p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[ … ]</a:t>
            </a:r>
          </a:p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- [ … ]</a:t>
            </a:r>
          </a:p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[ … ]</a:t>
            </a:r>
          </a:p>
        </p:txBody>
      </p:sp>
      <p:sp>
        <p:nvSpPr>
          <p:cNvPr id="227" name="Shape 1843"/>
          <p:cNvSpPr/>
          <p:nvPr/>
        </p:nvSpPr>
        <p:spPr>
          <a:xfrm>
            <a:off x="5320893" y="2127278"/>
            <a:ext cx="2199665" cy="1315581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lIns="121824" tIns="60896" rIns="121824" bIns="60896" anchor="ctr" anchorCtr="0">
            <a:noAutofit/>
          </a:bodyPr>
          <a:lstStyle/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++ [ … ]</a:t>
            </a:r>
          </a:p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[ … ]</a:t>
            </a:r>
          </a:p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- [ … ]</a:t>
            </a:r>
          </a:p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[ … ]</a:t>
            </a:r>
          </a:p>
        </p:txBody>
      </p:sp>
      <p:sp>
        <p:nvSpPr>
          <p:cNvPr id="228" name="Shape 1843"/>
          <p:cNvSpPr/>
          <p:nvPr/>
        </p:nvSpPr>
        <p:spPr>
          <a:xfrm>
            <a:off x="7705109" y="2125675"/>
            <a:ext cx="2199665" cy="1315581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lIns="121824" tIns="60896" rIns="121824" bIns="60896" anchor="ctr" anchorCtr="0">
            <a:noAutofit/>
          </a:bodyPr>
          <a:lstStyle/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++ [ … ]</a:t>
            </a:r>
          </a:p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[ … ]</a:t>
            </a:r>
          </a:p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- [ … ]</a:t>
            </a:r>
          </a:p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[ … ]</a:t>
            </a:r>
          </a:p>
        </p:txBody>
      </p:sp>
      <p:sp>
        <p:nvSpPr>
          <p:cNvPr id="229" name="Shape 1843"/>
          <p:cNvSpPr/>
          <p:nvPr/>
        </p:nvSpPr>
        <p:spPr>
          <a:xfrm>
            <a:off x="545424" y="4149481"/>
            <a:ext cx="2199665" cy="1315581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lIns="121824" tIns="60896" rIns="121824" bIns="60896" anchor="ctr" anchorCtr="0">
            <a:noAutofit/>
          </a:bodyPr>
          <a:lstStyle/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++ [ … ]</a:t>
            </a:r>
          </a:p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[ … ]</a:t>
            </a:r>
          </a:p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- [ … ]</a:t>
            </a:r>
          </a:p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[ … ]</a:t>
            </a:r>
          </a:p>
        </p:txBody>
      </p:sp>
      <p:sp>
        <p:nvSpPr>
          <p:cNvPr id="230" name="Shape 1843"/>
          <p:cNvSpPr/>
          <p:nvPr/>
        </p:nvSpPr>
        <p:spPr>
          <a:xfrm>
            <a:off x="2936677" y="4166117"/>
            <a:ext cx="2199665" cy="1315581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lIns="121824" tIns="60896" rIns="121824" bIns="60896" anchor="ctr" anchorCtr="0">
            <a:noAutofit/>
          </a:bodyPr>
          <a:lstStyle/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++ [ … ]</a:t>
            </a:r>
          </a:p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[ … ]</a:t>
            </a:r>
          </a:p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- [ … ]</a:t>
            </a:r>
          </a:p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[ … ]</a:t>
            </a:r>
          </a:p>
        </p:txBody>
      </p:sp>
      <p:sp>
        <p:nvSpPr>
          <p:cNvPr id="231" name="Shape 1843"/>
          <p:cNvSpPr/>
          <p:nvPr/>
        </p:nvSpPr>
        <p:spPr>
          <a:xfrm>
            <a:off x="5320893" y="4167345"/>
            <a:ext cx="2199665" cy="1315581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lIns="121824" tIns="60896" rIns="121824" bIns="60896" anchor="ctr" anchorCtr="0">
            <a:noAutofit/>
          </a:bodyPr>
          <a:lstStyle/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++ [ … ]</a:t>
            </a:r>
          </a:p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[ … ]</a:t>
            </a:r>
          </a:p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- [ … ]</a:t>
            </a:r>
          </a:p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[ … ]</a:t>
            </a:r>
          </a:p>
        </p:txBody>
      </p:sp>
      <p:sp>
        <p:nvSpPr>
          <p:cNvPr id="232" name="Shape 1843"/>
          <p:cNvSpPr/>
          <p:nvPr/>
        </p:nvSpPr>
        <p:spPr>
          <a:xfrm>
            <a:off x="7705109" y="4165742"/>
            <a:ext cx="2199665" cy="1315581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lIns="121824" tIns="60896" rIns="121824" bIns="60896" anchor="ctr" anchorCtr="0">
            <a:noAutofit/>
          </a:bodyPr>
          <a:lstStyle/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++ [ … ]</a:t>
            </a:r>
          </a:p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[ … ]</a:t>
            </a:r>
          </a:p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- [ … ]</a:t>
            </a:r>
          </a:p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[ … ]</a:t>
            </a:r>
          </a:p>
        </p:txBody>
      </p:sp>
      <p:sp>
        <p:nvSpPr>
          <p:cNvPr id="233" name="Shape 1843"/>
          <p:cNvSpPr/>
          <p:nvPr/>
        </p:nvSpPr>
        <p:spPr>
          <a:xfrm>
            <a:off x="10092319" y="2116323"/>
            <a:ext cx="1739516" cy="1315581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lIns="121824" tIns="60896" rIns="121824" bIns="60896" anchor="ctr" anchorCtr="0">
            <a:noAutofit/>
          </a:bodyPr>
          <a:lstStyle/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++ [ … ]</a:t>
            </a:r>
          </a:p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[ … ]</a:t>
            </a:r>
          </a:p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- [ … ]</a:t>
            </a:r>
          </a:p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[ … ]</a:t>
            </a:r>
          </a:p>
        </p:txBody>
      </p:sp>
      <p:sp>
        <p:nvSpPr>
          <p:cNvPr id="234" name="Shape 1843"/>
          <p:cNvSpPr/>
          <p:nvPr/>
        </p:nvSpPr>
        <p:spPr>
          <a:xfrm>
            <a:off x="10092319" y="4143137"/>
            <a:ext cx="1739516" cy="1315581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lIns="121824" tIns="60896" rIns="121824" bIns="60896" anchor="ctr" anchorCtr="0">
            <a:noAutofit/>
          </a:bodyPr>
          <a:lstStyle/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++ [ … ]</a:t>
            </a:r>
          </a:p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[ … ]</a:t>
            </a:r>
          </a:p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- [ … ]</a:t>
            </a:r>
          </a:p>
          <a:p>
            <a:pPr marL="171450" marR="0" lvl="0" indent="-17145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rPr>
              <a:t>[ … ]</a:t>
            </a:r>
          </a:p>
        </p:txBody>
      </p:sp>
      <p:sp>
        <p:nvSpPr>
          <p:cNvPr id="235" name="Shape 1843"/>
          <p:cNvSpPr/>
          <p:nvPr/>
        </p:nvSpPr>
        <p:spPr>
          <a:xfrm>
            <a:off x="10079972" y="3517611"/>
            <a:ext cx="1679853" cy="577765"/>
          </a:xfrm>
          <a:prstGeom prst="foldedCorner">
            <a:avLst>
              <a:gd name="adj" fmla="val 16667"/>
            </a:avLst>
          </a:prstGeom>
          <a:solidFill>
            <a:srgbClr val="003399"/>
          </a:solidFill>
          <a:ln>
            <a:noFill/>
          </a:ln>
        </p:spPr>
        <p:txBody>
          <a:bodyPr lIns="121824" tIns="60896" rIns="121824" bIns="60896" anchor="ctr" anchorCtr="0">
            <a:noAutofit/>
          </a:bodyPr>
          <a:lstStyle/>
          <a:p>
            <a:pPr algn="ctr">
              <a:buSzPct val="25000"/>
            </a:pPr>
            <a:r>
              <a:rPr lang="de-DE" sz="1400" b="1" i="1" dirty="0" smtClean="0">
                <a:solidFill>
                  <a:srgbClr val="FFFFFF"/>
                </a:solidFill>
                <a:cs typeface="Arial" panose="020B0604020202020204" pitchFamily="34" charset="0"/>
              </a:rPr>
              <a:t>frei wählbar</a:t>
            </a:r>
            <a:endParaRPr lang="en-US" sz="1400" i="1" dirty="0">
              <a:solidFill>
                <a:srgbClr val="FFFFFF"/>
              </a:solidFill>
              <a:ea typeface="Roboto Condensed"/>
              <a:cs typeface="Arial" panose="020B0604020202020204" pitchFamily="34" charset="0"/>
              <a:sym typeface="Roboto Condensed"/>
            </a:endParaRPr>
          </a:p>
        </p:txBody>
      </p:sp>
      <p:sp>
        <p:nvSpPr>
          <p:cNvPr id="236" name="Shape 1843"/>
          <p:cNvSpPr/>
          <p:nvPr/>
        </p:nvSpPr>
        <p:spPr>
          <a:xfrm>
            <a:off x="10074354" y="1484784"/>
            <a:ext cx="1679853" cy="577765"/>
          </a:xfrm>
          <a:prstGeom prst="foldedCorner">
            <a:avLst>
              <a:gd name="adj" fmla="val 16667"/>
            </a:avLst>
          </a:prstGeom>
          <a:solidFill>
            <a:srgbClr val="003399"/>
          </a:solidFill>
          <a:ln>
            <a:noFill/>
          </a:ln>
        </p:spPr>
        <p:txBody>
          <a:bodyPr lIns="121824" tIns="60896" rIns="121824" bIns="60896" anchor="ctr" anchorCtr="0">
            <a:noAutofit/>
          </a:bodyPr>
          <a:lstStyle/>
          <a:p>
            <a:pPr algn="ctr">
              <a:buSzPct val="25000"/>
            </a:pPr>
            <a:r>
              <a:rPr lang="de-DE" sz="1400" b="1" i="1" dirty="0" smtClean="0">
                <a:solidFill>
                  <a:srgbClr val="FFFFFF"/>
                </a:solidFill>
                <a:cs typeface="Arial" panose="020B0604020202020204" pitchFamily="34" charset="0"/>
              </a:rPr>
              <a:t>frei wählbar</a:t>
            </a:r>
            <a:endParaRPr lang="en-US" sz="1400" i="1" dirty="0">
              <a:solidFill>
                <a:srgbClr val="FFFFFF"/>
              </a:solidFill>
              <a:ea typeface="Roboto Condensed"/>
              <a:cs typeface="Arial" panose="020B0604020202020204" pitchFamily="34" charset="0"/>
              <a:sym typeface="Roboto Condensed"/>
            </a:endParaRPr>
          </a:p>
        </p:txBody>
      </p:sp>
      <p:sp>
        <p:nvSpPr>
          <p:cNvPr id="237" name="Rechteck 236"/>
          <p:cNvSpPr/>
          <p:nvPr/>
        </p:nvSpPr>
        <p:spPr>
          <a:xfrm>
            <a:off x="2636029" y="5576877"/>
            <a:ext cx="2808312" cy="936104"/>
          </a:xfrm>
          <a:prstGeom prst="rect">
            <a:avLst/>
          </a:prstGeom>
          <a:solidFill>
            <a:srgbClr val="FFFFFF">
              <a:lumMod val="9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8" name="Shape 1843"/>
          <p:cNvSpPr/>
          <p:nvPr/>
        </p:nvSpPr>
        <p:spPr>
          <a:xfrm>
            <a:off x="2734201" y="5588969"/>
            <a:ext cx="1412977" cy="370371"/>
          </a:xfrm>
          <a:prstGeom prst="foldedCorner">
            <a:avLst>
              <a:gd name="adj" fmla="val 16667"/>
            </a:avLst>
          </a:prstGeom>
          <a:solidFill>
            <a:srgbClr val="003399"/>
          </a:solidFill>
          <a:ln>
            <a:noFill/>
          </a:ln>
        </p:spPr>
        <p:txBody>
          <a:bodyPr lIns="121824" tIns="60896" rIns="121824" bIns="60896" anchor="ctr" anchorCtr="0">
            <a:noAutofit/>
          </a:bodyPr>
          <a:lstStyle/>
          <a:p>
            <a:pPr algn="ctr">
              <a:buSzPct val="25000"/>
            </a:pPr>
            <a:r>
              <a:rPr lang="de-DE" sz="1000" b="1" dirty="0">
                <a:solidFill>
                  <a:srgbClr val="FFFFFF"/>
                </a:solidFill>
                <a:cs typeface="Arial" panose="020B0604020202020204" pitchFamily="34" charset="0"/>
              </a:rPr>
              <a:t>Risikomanagement</a:t>
            </a:r>
            <a:endParaRPr lang="en-US" sz="1000" dirty="0">
              <a:solidFill>
                <a:srgbClr val="FFFFFF"/>
              </a:solidFill>
              <a:ea typeface="Roboto Condensed"/>
              <a:cs typeface="Arial" panose="020B0604020202020204" pitchFamily="34" charset="0"/>
              <a:sym typeface="Roboto Condensed"/>
            </a:endParaRPr>
          </a:p>
        </p:txBody>
      </p:sp>
      <p:sp>
        <p:nvSpPr>
          <p:cNvPr id="239" name="Shape 1843"/>
          <p:cNvSpPr/>
          <p:nvPr/>
        </p:nvSpPr>
        <p:spPr>
          <a:xfrm>
            <a:off x="2663064" y="5979765"/>
            <a:ext cx="1552469" cy="520812"/>
          </a:xfrm>
          <a:prstGeom prst="foldedCorner">
            <a:avLst>
              <a:gd name="adj" fmla="val 16667"/>
            </a:avLst>
          </a:prstGeom>
          <a:solidFill>
            <a:schemeClr val="bg1"/>
          </a:solidFill>
          <a:ln>
            <a:noFill/>
          </a:ln>
        </p:spPr>
        <p:txBody>
          <a:bodyPr lIns="121824" tIns="60896" rIns="121824" bIns="60896" anchor="ctr" anchorCtr="0">
            <a:noAutofit/>
          </a:bodyPr>
          <a:lstStyle/>
          <a:p>
            <a:pPr algn="ctr">
              <a:buSzPct val="25000"/>
            </a:pPr>
            <a:r>
              <a:rPr lang="de-DE" sz="800" dirty="0">
                <a:solidFill>
                  <a:srgbClr val="0747A6"/>
                </a:solidFill>
                <a:cs typeface="Arial" panose="020B0604020202020204" pitchFamily="34" charset="0"/>
              </a:rPr>
              <a:t>Proaktives und von allen Parteien unterstütztes Risiko Management</a:t>
            </a:r>
            <a:endParaRPr lang="en-US" sz="800" dirty="0">
              <a:solidFill>
                <a:srgbClr val="0747A6"/>
              </a:solidFill>
              <a:ea typeface="Roboto Condensed"/>
              <a:cs typeface="Arial" panose="020B0604020202020204" pitchFamily="34" charset="0"/>
              <a:sym typeface="Roboto Condensed"/>
            </a:endParaRPr>
          </a:p>
        </p:txBody>
      </p:sp>
      <p:sp>
        <p:nvSpPr>
          <p:cNvPr id="240" name="Rechteck 239"/>
          <p:cNvSpPr/>
          <p:nvPr/>
        </p:nvSpPr>
        <p:spPr>
          <a:xfrm>
            <a:off x="4151784" y="5661248"/>
            <a:ext cx="1064715" cy="83099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1C78"/>
                </a:solidFill>
                <a:effectLst/>
                <a:uLnTx/>
                <a:uFillTx/>
                <a:sym typeface="Wingdings" panose="05000000000000000000" pitchFamily="2" charset="2"/>
              </a:rPr>
              <a:t> 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1C78"/>
                </a:solidFill>
                <a:effectLst/>
                <a:uLnTx/>
                <a:uFillTx/>
              </a:rPr>
              <a:t>Kategorie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001C78"/>
              </a:solidFill>
              <a:effectLst/>
              <a:uLnTx/>
              <a:uFillTx/>
            </a:endParaRPr>
          </a:p>
          <a:p>
            <a:pPr marL="171450" marR="0" lvl="0" indent="-1714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ç"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1C78"/>
                </a:solidFill>
                <a:effectLst/>
                <a:uLnTx/>
                <a:uFillTx/>
                <a:sym typeface="Wingdings" panose="05000000000000000000" pitchFamily="2" charset="2"/>
              </a:rPr>
              <a:t>Forderung</a:t>
            </a:r>
          </a:p>
          <a:p>
            <a:pPr marR="0" lvl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001C78"/>
              </a:solidFill>
              <a:effectLst/>
              <a:uLnTx/>
              <a:uFillTx/>
            </a:endParaRPr>
          </a:p>
        </p:txBody>
      </p:sp>
      <p:sp>
        <p:nvSpPr>
          <p:cNvPr id="241" name="Rechteck 240"/>
          <p:cNvSpPr/>
          <p:nvPr/>
        </p:nvSpPr>
        <p:spPr>
          <a:xfrm>
            <a:off x="-384720" y="5739771"/>
            <a:ext cx="27616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1C78"/>
                </a:solidFill>
                <a:effectLst/>
                <a:uLnTx/>
                <a:uFillTx/>
              </a:rPr>
              <a:t>Legende:</a:t>
            </a:r>
          </a:p>
        </p:txBody>
      </p:sp>
    </p:spTree>
    <p:extLst>
      <p:ext uri="{BB962C8B-B14F-4D97-AF65-F5344CB8AC3E}">
        <p14:creationId xmlns:p14="http://schemas.microsoft.com/office/powerpoint/2010/main" val="123492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Farben Bembel">
      <a:dk1>
        <a:srgbClr val="00225F"/>
      </a:dk1>
      <a:lt1>
        <a:srgbClr val="FFFFFF"/>
      </a:lt1>
      <a:dk2>
        <a:srgbClr val="013299"/>
      </a:dk2>
      <a:lt2>
        <a:srgbClr val="E7E6E0"/>
      </a:lt2>
      <a:accent1>
        <a:srgbClr val="41CACA"/>
      </a:accent1>
      <a:accent2>
        <a:srgbClr val="DC2F30"/>
      </a:accent2>
      <a:accent3>
        <a:srgbClr val="0049A5"/>
      </a:accent3>
      <a:accent4>
        <a:srgbClr val="329B9A"/>
      </a:accent4>
      <a:accent5>
        <a:srgbClr val="BC082F"/>
      </a:accent5>
      <a:accent6>
        <a:srgbClr val="8D042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ZD-Folienmaster_final" id="{842C17C4-C38A-4F7E-90F6-C9B9CD26FC15}" vid="{2B55BAA5-9A11-41AC-8298-543950B2CEFC}"/>
    </a:ext>
  </a:extLst>
</a:theme>
</file>

<file path=ppt/theme/theme2.xml><?xml version="1.0" encoding="utf-8"?>
<a:theme xmlns:a="http://schemas.openxmlformats.org/drawingml/2006/main" name="Office">
  <a:themeElements>
    <a:clrScheme name="Benutzerdefiniert 4">
      <a:dk1>
        <a:srgbClr val="2C919C"/>
      </a:dk1>
      <a:lt1>
        <a:srgbClr val="FFFFFF"/>
      </a:lt1>
      <a:dk2>
        <a:srgbClr val="013299"/>
      </a:dk2>
      <a:lt2>
        <a:srgbClr val="E7E6E0"/>
      </a:lt2>
      <a:accent1>
        <a:srgbClr val="41CACA"/>
      </a:accent1>
      <a:accent2>
        <a:srgbClr val="DC2F30"/>
      </a:accent2>
      <a:accent3>
        <a:srgbClr val="329B9B"/>
      </a:accent3>
      <a:accent4>
        <a:srgbClr val="00225F"/>
      </a:accent4>
      <a:accent5>
        <a:srgbClr val="BC082F"/>
      </a:accent5>
      <a:accent6>
        <a:srgbClr val="8D042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ctr" anchorCtr="0"/>
      <a:lstStyle>
        <a:defPPr algn="l">
          <a:lnSpc>
            <a:spcPct val="100000"/>
          </a:lnSpc>
          <a:defRPr sz="1000" dirty="0" err="1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ZD-Folienmaster_final" id="{842C17C4-C38A-4F7E-90F6-C9B9CD26FC15}" vid="{32C02F60-C1B7-4FFC-ABD6-CC7009619B9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E237FD76E634B4D8A6F1F2293388543" ma:contentTypeVersion="1" ma:contentTypeDescription="Ein neues Dokument erstellen." ma:contentTypeScope="" ma:versionID="f7dd5b198cc84f66097cf1c50065b9db">
  <xsd:schema xmlns:xsd="http://www.w3.org/2001/XMLSchema" xmlns:xs="http://www.w3.org/2001/XMLSchema" xmlns:p="http://schemas.microsoft.com/office/2006/metadata/properties" xmlns:ns2="135a2608-5b61-4d7b-b0dc-a6ac7e99c0bb" targetNamespace="http://schemas.microsoft.com/office/2006/metadata/properties" ma:root="true" ma:fieldsID="b33879ab741d72fb8dabe6b46dc5d86a" ns2:_="">
    <xsd:import namespace="135a2608-5b61-4d7b-b0dc-a6ac7e99c0bb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5a2608-5b61-4d7b-b0dc-a6ac7e99c0b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7826BA-C009-4F16-91A6-D2A3B7657A3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35a2608-5b61-4d7b-b0dc-a6ac7e99c0b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9A1A94C-A152-4773-9570-E7AA837425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5a2608-5b61-4d7b-b0dc-a6ac7e99c0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D664F5-5CFE-48BC-B2EF-13E21261A5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HZD-Folienmaster_final (1)</Template>
  <TotalTime>0</TotalTime>
  <Words>912</Words>
  <Application>Microsoft Office PowerPoint</Application>
  <PresentationFormat>Breitbild</PresentationFormat>
  <Paragraphs>171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Arial</vt:lpstr>
      <vt:lpstr>Arial Black</vt:lpstr>
      <vt:lpstr>Calibri</vt:lpstr>
      <vt:lpstr>Roboto Condensed</vt:lpstr>
      <vt:lpstr>Segoe UI</vt:lpstr>
      <vt:lpstr>Wingdings</vt:lpstr>
      <vt:lpstr>Benutzerdefiniertes Design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Land Hessen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Rickhaus, Dagmar (HZD)</dc:creator>
  <cp:lastModifiedBy>Karaca, Sevcan (HZD)</cp:lastModifiedBy>
  <cp:revision>40</cp:revision>
  <dcterms:created xsi:type="dcterms:W3CDTF">2023-02-08T09:31:09Z</dcterms:created>
  <dcterms:modified xsi:type="dcterms:W3CDTF">2023-03-24T15:02:46Z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0x0101005E237FD76E634B4D8A6F1F2293388543</vt:lpwstr>
  </property>
</Properties>
</file>