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4" r:id="rId4"/>
    <p:sldMasterId id="2147483648" r:id="rId5"/>
  </p:sldMasterIdLst>
  <p:notesMasterIdLst>
    <p:notesMasterId r:id="rId8"/>
  </p:notesMasterIdLst>
  <p:sldIdLst>
    <p:sldId id="282" r:id="rId6"/>
    <p:sldId id="318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orient="horz" pos="4110" userDrawn="1">
          <p15:clr>
            <a:srgbClr val="A4A3A4"/>
          </p15:clr>
        </p15:guide>
        <p15:guide id="5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EFEF"/>
    <a:srgbClr val="2C90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269D01E-BC32-4049-B463-5C60D7B0CCD2}" styleName="Designformatvorlage 2 - Akz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Designformatvorlage 1 - Akz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405"/>
  </p:normalViewPr>
  <p:slideViewPr>
    <p:cSldViewPr snapToObjects="1" showGuides="1">
      <p:cViewPr varScale="1">
        <p:scale>
          <a:sx n="69" d="100"/>
          <a:sy n="69" d="100"/>
        </p:scale>
        <p:origin x="524" y="44"/>
      </p:cViewPr>
      <p:guideLst>
        <p:guide orient="horz" pos="411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9BC95-5AB6-B449-8302-3C2A20B6FEEA}" type="datetimeFigureOut">
              <a:rPr lang="de-DE" smtClean="0"/>
              <a:t>24.03.2023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BA65DA-751C-5F49-9A27-15892DF713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4965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emf"/><Relationship Id="rId7" Type="http://schemas.openxmlformats.org/officeDocument/2006/relationships/image" Target="../media/image5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openxmlformats.org/officeDocument/2006/relationships/image" Target="../media/image2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33">
            <a:extLst>
              <a:ext uri="{FF2B5EF4-FFF2-40B4-BE49-F238E27FC236}">
                <a16:creationId xmlns:a16="http://schemas.microsoft.com/office/drawing/2014/main" id="{2D58E732-CA9B-D81E-5DA6-5EDB2BC97C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71994" y="6355443"/>
            <a:ext cx="481149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E591F7FA-EBDD-C545-9775-0564CD8C4B4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Datumsplatzhalter 32">
            <a:extLst>
              <a:ext uri="{FF2B5EF4-FFF2-40B4-BE49-F238E27FC236}">
                <a16:creationId xmlns:a16="http://schemas.microsoft.com/office/drawing/2014/main" id="{84DAB92B-83D5-4F05-D337-6D58D163DE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77800" y="6355441"/>
            <a:ext cx="2024744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pic>
        <p:nvPicPr>
          <p:cNvPr id="8" name="Grafik 6">
            <a:extLst>
              <a:ext uri="{FF2B5EF4-FFF2-40B4-BE49-F238E27FC236}">
                <a16:creationId xmlns:a16="http://schemas.microsoft.com/office/drawing/2014/main" id="{C1EB5ADC-AE63-0D74-80C4-DAA02956BABC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 bwMode="auto">
          <a:xfrm>
            <a:off x="-14852" y="109"/>
            <a:ext cx="12206852" cy="685778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865337AE-34C9-CC2B-0E3B-D4A11C6636A4}"/>
              </a:ext>
            </a:extLst>
          </p:cNvPr>
          <p:cNvSpPr txBox="1"/>
          <p:nvPr userDrawn="1"/>
        </p:nvSpPr>
        <p:spPr>
          <a:xfrm>
            <a:off x="720000" y="1285200"/>
            <a:ext cx="655165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DE" altLang="de-DE" sz="1800" b="0" i="0" kern="100" spc="6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Hessische Zentrale für Datenverarbeitung</a:t>
            </a:r>
            <a:endParaRPr lang="de-DE" b="0" i="0" kern="100" spc="60" baseline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E40CAB3B-6670-5B3A-22FB-7E2C8F8550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0000" y="396000"/>
            <a:ext cx="1008000" cy="319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B069BF18-DEA4-FAC8-92B6-FAD11E64B3B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059" y="396000"/>
            <a:ext cx="694565" cy="900000"/>
          </a:xfrm>
          <a:prstGeom prst="rect">
            <a:avLst/>
          </a:prstGeom>
        </p:spPr>
      </p:pic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CFA4B155-2D13-E8C1-7F68-D3D787F137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1664544"/>
            <a:ext cx="8208100" cy="132965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  <a:defRPr sz="2800" b="1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6350" marR="0" indent="0" algn="l" defTabSz="914400" rtl="0" eaLnBrk="1" fontAlgn="auto" latinLnBrk="0" hangingPunct="1">
              <a:lnSpc>
                <a:spcPts val="2200"/>
              </a:lnSpc>
              <a:spcBef>
                <a:spcPts val="5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spc="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 err="1"/>
              <a:t>Präsentationstitel</a:t>
            </a:r>
            <a:r>
              <a:rPr lang="en-US" dirty="0"/>
              <a:t> max. </a:t>
            </a:r>
            <a:r>
              <a:rPr lang="en-US" dirty="0" err="1"/>
              <a:t>zweizeilig</a:t>
            </a:r>
            <a:endParaRPr lang="en-US" dirty="0"/>
          </a:p>
          <a:p>
            <a:pPr lvl="1"/>
            <a:r>
              <a:rPr lang="en-US" dirty="0" err="1"/>
              <a:t>Präsentationsanlass</a:t>
            </a:r>
            <a:r>
              <a:rPr lang="en-US" dirty="0"/>
              <a:t> </a:t>
            </a:r>
            <a:r>
              <a:rPr lang="en-US" dirty="0" err="1"/>
              <a:t>einfügen</a:t>
            </a:r>
            <a:endParaRPr lang="en-US" dirty="0"/>
          </a:p>
        </p:txBody>
      </p:sp>
      <p:pic>
        <p:nvPicPr>
          <p:cNvPr id="26" name="Picture 4">
            <a:extLst>
              <a:ext uri="{FF2B5EF4-FFF2-40B4-BE49-F238E27FC236}">
                <a16:creationId xmlns:a16="http://schemas.microsoft.com/office/drawing/2014/main" id="{62A2B222-F1ED-38DB-92B2-04180D3E035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6505"/>
                    </a14:imgEffect>
                    <a14:imgEffect>
                      <a14:saturation sat="12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37600" y="127"/>
            <a:ext cx="923246" cy="452202"/>
          </a:xfrm>
          <a:prstGeom prst="rect">
            <a:avLst/>
          </a:prstGeom>
          <a:ln>
            <a:noFill/>
          </a:ln>
        </p:spPr>
      </p:pic>
      <p:sp>
        <p:nvSpPr>
          <p:cNvPr id="27" name="TextBox 5">
            <a:extLst>
              <a:ext uri="{FF2B5EF4-FFF2-40B4-BE49-F238E27FC236}">
                <a16:creationId xmlns:a16="http://schemas.microsoft.com/office/drawing/2014/main" id="{1E063B29-89E9-8F09-6488-C3CC4147AA95}"/>
              </a:ext>
            </a:extLst>
          </p:cNvPr>
          <p:cNvSpPr txBox="1"/>
          <p:nvPr userDrawn="1"/>
        </p:nvSpPr>
        <p:spPr>
          <a:xfrm>
            <a:off x="12264800" y="652785"/>
            <a:ext cx="20172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>
                <a:solidFill>
                  <a:schemeClr val="accent2"/>
                </a:solidFill>
                <a:latin typeface="+mn-lt"/>
              </a:rPr>
              <a:t>Bitte </a:t>
            </a:r>
            <a:r>
              <a:rPr lang="en-US" sz="1200" dirty="0" err="1">
                <a:solidFill>
                  <a:schemeClr val="accent2"/>
                </a:solidFill>
                <a:latin typeface="+mn-lt"/>
              </a:rPr>
              <a:t>verwenden</a:t>
            </a:r>
            <a:r>
              <a:rPr lang="en-US" sz="1200" dirty="0">
                <a:solidFill>
                  <a:schemeClr val="accent2"/>
                </a:solidFill>
                <a:latin typeface="+mn-lt"/>
              </a:rPr>
              <a:t> Sie </a:t>
            </a:r>
            <a:r>
              <a:rPr lang="en-US" sz="1200" dirty="0" err="1">
                <a:solidFill>
                  <a:schemeClr val="accent2"/>
                </a:solidFill>
                <a:latin typeface="+mn-lt"/>
              </a:rPr>
              <a:t>diese</a:t>
            </a:r>
            <a:r>
              <a:rPr lang="en-US" sz="12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accent2"/>
                </a:solidFill>
                <a:latin typeface="+mn-lt"/>
              </a:rPr>
              <a:t>Schaltfläche</a:t>
            </a:r>
            <a:r>
              <a:rPr lang="en-US" sz="1200" dirty="0">
                <a:solidFill>
                  <a:schemeClr val="accent2"/>
                </a:solidFill>
                <a:latin typeface="+mn-lt"/>
              </a:rPr>
              <a:t> auf dem  </a:t>
            </a:r>
            <a:r>
              <a:rPr lang="en-US" sz="1200" b="1" dirty="0">
                <a:solidFill>
                  <a:schemeClr val="accent2"/>
                </a:solidFill>
                <a:latin typeface="+mn-lt"/>
              </a:rPr>
              <a:t>Start Tab </a:t>
            </a:r>
            <a:r>
              <a:rPr lang="en-US" sz="1200" dirty="0">
                <a:solidFill>
                  <a:schemeClr val="accent2"/>
                </a:solidFill>
                <a:latin typeface="+mn-lt"/>
              </a:rPr>
              <a:t>in der </a:t>
            </a:r>
            <a:r>
              <a:rPr lang="en-US" sz="1200" dirty="0" err="1">
                <a:solidFill>
                  <a:schemeClr val="accent2"/>
                </a:solidFill>
                <a:latin typeface="+mn-lt"/>
              </a:rPr>
              <a:t>Werkzeugleiste</a:t>
            </a:r>
            <a:r>
              <a:rPr lang="en-US" sz="1200" dirty="0">
                <a:solidFill>
                  <a:schemeClr val="accent2"/>
                </a:solidFill>
                <a:latin typeface="+mn-lt"/>
              </a:rPr>
              <a:t> um </a:t>
            </a:r>
            <a:r>
              <a:rPr lang="en-US" sz="1200" dirty="0" err="1">
                <a:solidFill>
                  <a:schemeClr val="accent2"/>
                </a:solidFill>
                <a:latin typeface="+mn-lt"/>
              </a:rPr>
              <a:t>zwischen</a:t>
            </a:r>
            <a:r>
              <a:rPr lang="en-US" sz="12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200" b="1" dirty="0" err="1">
                <a:solidFill>
                  <a:schemeClr val="accent2"/>
                </a:solidFill>
                <a:latin typeface="+mn-lt"/>
              </a:rPr>
              <a:t>Präsentationstitel</a:t>
            </a:r>
            <a:r>
              <a:rPr lang="en-US" sz="1200" dirty="0">
                <a:solidFill>
                  <a:schemeClr val="accent2"/>
                </a:solidFill>
                <a:latin typeface="+mn-lt"/>
              </a:rPr>
              <a:t> und </a:t>
            </a:r>
            <a:r>
              <a:rPr lang="en-US" sz="1200" b="1" dirty="0">
                <a:solidFill>
                  <a:schemeClr val="accent2"/>
                </a:solidFill>
                <a:latin typeface="+mn-lt"/>
              </a:rPr>
              <a:t>Ort </a:t>
            </a:r>
            <a:r>
              <a:rPr lang="en-US" sz="1200" b="1" dirty="0" err="1">
                <a:solidFill>
                  <a:schemeClr val="accent2"/>
                </a:solidFill>
                <a:latin typeface="+mn-lt"/>
              </a:rPr>
              <a:t>bzw</a:t>
            </a:r>
            <a:r>
              <a:rPr lang="en-US" sz="1200" b="1" dirty="0">
                <a:solidFill>
                  <a:schemeClr val="accent2"/>
                </a:solidFill>
                <a:latin typeface="+mn-lt"/>
              </a:rPr>
              <a:t>. </a:t>
            </a:r>
            <a:r>
              <a:rPr lang="en-US" sz="1200" b="1" dirty="0" err="1">
                <a:solidFill>
                  <a:schemeClr val="accent2"/>
                </a:solidFill>
                <a:latin typeface="+mn-lt"/>
              </a:rPr>
              <a:t>Anlass</a:t>
            </a:r>
            <a:r>
              <a:rPr lang="en-US" sz="1200" b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accent2"/>
                </a:solidFill>
                <a:latin typeface="+mn-lt"/>
              </a:rPr>
              <a:t>zu</a:t>
            </a:r>
            <a:r>
              <a:rPr lang="en-US" sz="12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accent2"/>
                </a:solidFill>
                <a:latin typeface="+mn-lt"/>
              </a:rPr>
              <a:t>wählen</a:t>
            </a:r>
            <a:r>
              <a:rPr lang="en-US" sz="1200" dirty="0">
                <a:solidFill>
                  <a:schemeClr val="accent2"/>
                </a:solidFill>
                <a:latin typeface="+mn-lt"/>
              </a:rPr>
              <a:t>.</a:t>
            </a:r>
          </a:p>
          <a:p>
            <a:pPr algn="l"/>
            <a:r>
              <a:rPr lang="en-US" sz="1200" dirty="0">
                <a:solidFill>
                  <a:schemeClr val="accent2"/>
                </a:solidFill>
                <a:latin typeface="+mn-lt"/>
              </a:rPr>
              <a:t>Das gilt </a:t>
            </a:r>
            <a:r>
              <a:rPr lang="en-US" sz="1200" dirty="0" err="1">
                <a:solidFill>
                  <a:schemeClr val="accent2"/>
                </a:solidFill>
                <a:latin typeface="+mn-lt"/>
              </a:rPr>
              <a:t>auch</a:t>
            </a:r>
            <a:r>
              <a:rPr lang="en-US" sz="1200" dirty="0">
                <a:solidFill>
                  <a:schemeClr val="accent2"/>
                </a:solidFill>
                <a:latin typeface="+mn-lt"/>
              </a:rPr>
              <a:t> für die </a:t>
            </a:r>
            <a:r>
              <a:rPr lang="en-US" sz="1200" dirty="0" err="1">
                <a:solidFill>
                  <a:schemeClr val="accent2"/>
                </a:solidFill>
                <a:latin typeface="+mn-lt"/>
              </a:rPr>
              <a:t>Auswahl</a:t>
            </a:r>
            <a:r>
              <a:rPr lang="en-US" sz="12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accent2"/>
                </a:solidFill>
                <a:latin typeface="+mn-lt"/>
              </a:rPr>
              <a:t>zwischen</a:t>
            </a:r>
            <a:r>
              <a:rPr lang="en-US" sz="12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200" b="1" dirty="0">
                <a:solidFill>
                  <a:schemeClr val="accent2"/>
                </a:solidFill>
                <a:latin typeface="+mn-lt"/>
              </a:rPr>
              <a:t>Name des </a:t>
            </a:r>
            <a:r>
              <a:rPr lang="en-US" sz="1200" b="1" dirty="0" err="1">
                <a:solidFill>
                  <a:schemeClr val="accent2"/>
                </a:solidFill>
                <a:latin typeface="+mn-lt"/>
              </a:rPr>
              <a:t>Vortragenden</a:t>
            </a:r>
            <a:r>
              <a:rPr lang="en-US" sz="1200" b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accent2"/>
                </a:solidFill>
                <a:latin typeface="+mn-lt"/>
              </a:rPr>
              <a:t>und </a:t>
            </a:r>
            <a:r>
              <a:rPr lang="en-US" sz="1200" b="1" dirty="0" err="1">
                <a:solidFill>
                  <a:schemeClr val="accent2"/>
                </a:solidFill>
                <a:latin typeface="+mn-lt"/>
              </a:rPr>
              <a:t>Funktion</a:t>
            </a:r>
            <a:r>
              <a:rPr lang="en-US" sz="1200" dirty="0">
                <a:solidFill>
                  <a:schemeClr val="accent2"/>
                </a:solidFill>
                <a:latin typeface="+mn-lt"/>
              </a:rPr>
              <a:t> und </a:t>
            </a:r>
            <a:r>
              <a:rPr lang="en-US" sz="1200" b="1" dirty="0">
                <a:solidFill>
                  <a:schemeClr val="accent2"/>
                </a:solidFill>
                <a:latin typeface="+mn-lt"/>
              </a:rPr>
              <a:t>Datum</a:t>
            </a:r>
          </a:p>
        </p:txBody>
      </p:sp>
      <p:sp>
        <p:nvSpPr>
          <p:cNvPr id="28" name="Inhaltsplatzhalter 2">
            <a:extLst>
              <a:ext uri="{FF2B5EF4-FFF2-40B4-BE49-F238E27FC236}">
                <a16:creationId xmlns:a16="http://schemas.microsoft.com/office/drawing/2014/main" id="{E0D04E2E-9867-444C-F801-C3164F6AFDA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539999" y="5976000"/>
            <a:ext cx="2172575" cy="722740"/>
          </a:xfrm>
          <a:prstGeom prst="rect">
            <a:avLst/>
          </a:prstGeom>
          <a:noFill/>
        </p:spPr>
        <p:txBody>
          <a:bodyPr wrap="square" lIns="0" tIns="0" rIns="72000" bIns="108000">
            <a:sp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 sz="1400" b="1">
                <a:solidFill>
                  <a:schemeClr val="tx2"/>
                </a:solidFill>
              </a:defRPr>
            </a:lvl1pPr>
            <a:lvl2pPr marL="0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 sz="1400">
                <a:solidFill>
                  <a:schemeClr val="tx2"/>
                </a:solidFill>
              </a:defRPr>
            </a:lvl2pPr>
            <a:lvl3pPr marL="1200150" indent="-285750">
              <a:lnSpc>
                <a:spcPct val="100000"/>
              </a:lnSpc>
              <a:buFont typeface="Wingdings" pitchFamily="2" charset="2"/>
              <a:buChar char="§"/>
              <a:defRPr/>
            </a:lvl3pPr>
            <a:lvl4pPr marL="1657350" indent="-285750">
              <a:lnSpc>
                <a:spcPct val="100000"/>
              </a:lnSpc>
              <a:buFont typeface="Wingdings" pitchFamily="2" charset="2"/>
              <a:buChar char="§"/>
              <a:defRPr/>
            </a:lvl4pPr>
            <a:lvl5pPr marL="2000250" indent="-171450">
              <a:lnSpc>
                <a:spcPct val="100000"/>
              </a:lnSpc>
              <a:buFont typeface="Wingdings" pitchFamily="2" charset="2"/>
              <a:buChar char="§"/>
              <a:defRPr/>
            </a:lvl5pPr>
          </a:lstStyle>
          <a:p>
            <a:pPr lvl="0"/>
            <a:r>
              <a:rPr lang="de-DE" dirty="0"/>
              <a:t>Name einfügen</a:t>
            </a:r>
          </a:p>
          <a:p>
            <a:pPr lvl="1"/>
            <a:r>
              <a:rPr lang="de-DE" dirty="0"/>
              <a:t>Funktion</a:t>
            </a:r>
          </a:p>
          <a:p>
            <a:pPr lvl="1"/>
            <a:r>
              <a:rPr lang="de-DE" dirty="0"/>
              <a:t>und Datum einfügen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9AD32B73-2EA1-284D-F465-992393E7EF80}"/>
              </a:ext>
            </a:extLst>
          </p:cNvPr>
          <p:cNvGrpSpPr/>
          <p:nvPr userDrawn="1"/>
        </p:nvGrpSpPr>
        <p:grpSpPr>
          <a:xfrm>
            <a:off x="12355486" y="3284984"/>
            <a:ext cx="2874213" cy="3582073"/>
            <a:chOff x="5543550" y="-844701"/>
            <a:chExt cx="3376606" cy="4208195"/>
          </a:xfrm>
        </p:grpSpPr>
        <p:pic>
          <p:nvPicPr>
            <p:cNvPr id="3" name="Grafik 9">
              <a:extLst>
                <a:ext uri="{FF2B5EF4-FFF2-40B4-BE49-F238E27FC236}">
                  <a16:creationId xmlns:a16="http://schemas.microsoft.com/office/drawing/2014/main" id="{004B4EEA-5CD4-5C7E-951C-AFA0BCBE9F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3550" y="1184303"/>
              <a:ext cx="3357304" cy="2179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feld 7">
              <a:extLst>
                <a:ext uri="{FF2B5EF4-FFF2-40B4-BE49-F238E27FC236}">
                  <a16:creationId xmlns:a16="http://schemas.microsoft.com/office/drawing/2014/main" id="{274C4C20-A592-B3E8-7B40-E3030B23C2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3551" y="-844701"/>
              <a:ext cx="2628551" cy="108472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1200" dirty="0">
                  <a:solidFill>
                    <a:schemeClr val="accent2"/>
                  </a:solidFill>
                </a:rPr>
                <a:t>Um die Fußzeile für alle Inhaltsfolien zu übernehmen, gehen Sie bitte wie folgt vor: </a:t>
              </a:r>
            </a:p>
            <a:p>
              <a:pPr eaLnBrk="1" hangingPunct="1"/>
              <a:r>
                <a:rPr lang="de-DE" altLang="de-DE" sz="1200" b="1" dirty="0">
                  <a:solidFill>
                    <a:schemeClr val="accent2"/>
                  </a:solidFill>
                </a:rPr>
                <a:t>Einfügen &gt; Kopf- und Fußzeile &gt; Für alle übernehmen</a:t>
              </a:r>
            </a:p>
          </p:txBody>
        </p:sp>
        <p:pic>
          <p:nvPicPr>
            <p:cNvPr id="5" name="Grafik 8">
              <a:extLst>
                <a:ext uri="{FF2B5EF4-FFF2-40B4-BE49-F238E27FC236}">
                  <a16:creationId xmlns:a16="http://schemas.microsoft.com/office/drawing/2014/main" id="{F7564491-636B-F43B-826D-551B90A3F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3550" y="331799"/>
              <a:ext cx="3376606" cy="891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10008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230" userDrawn="1">
          <p15:clr>
            <a:srgbClr val="FBAE40"/>
          </p15:clr>
        </p15:guide>
        <p15:guide id="2" pos="6017" userDrawn="1">
          <p15:clr>
            <a:srgbClr val="FBAE40"/>
          </p15:clr>
        </p15:guide>
        <p15:guide id="3" pos="737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feld rechts Schriftgröße 20 + weiteres Element 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976224A7-A979-3215-E884-965B0162B1DA}"/>
              </a:ext>
            </a:extLst>
          </p:cNvPr>
          <p:cNvSpPr/>
          <p:nvPr userDrawn="1"/>
        </p:nvSpPr>
        <p:spPr>
          <a:xfrm>
            <a:off x="14171" y="1079999"/>
            <a:ext cx="12192000" cy="5436000"/>
          </a:xfrm>
          <a:prstGeom prst="rect">
            <a:avLst/>
          </a:prstGeom>
          <a:solidFill>
            <a:schemeClr val="bg2">
              <a:alpha val="6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9AB057-152B-49D7-0D55-56AD43C58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975" y="6524625"/>
            <a:ext cx="482400" cy="33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E591F7FA-EBDD-C545-9775-0564CD8C4B4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6DB1BCE-753A-68BC-B477-46BF93E0BB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78488" y="1621168"/>
            <a:ext cx="5473700" cy="307777"/>
          </a:xfrm>
        </p:spPr>
        <p:txBody>
          <a:bodyPr wrap="square">
            <a:spAutoFit/>
          </a:bodyPr>
          <a:lstStyle>
            <a:lvl1pPr marL="342900" indent="-342900">
              <a:lnSpc>
                <a:spcPct val="100000"/>
              </a:lnSpc>
              <a:buFont typeface="Wingdings" pitchFamily="2" charset="2"/>
              <a:buChar char="§"/>
              <a:defRPr sz="2000"/>
            </a:lvl1pPr>
            <a:lvl2pPr marL="742950" indent="-285750">
              <a:lnSpc>
                <a:spcPct val="100000"/>
              </a:lnSpc>
              <a:buFont typeface="Wingdings" pitchFamily="2" charset="2"/>
              <a:buChar char="§"/>
              <a:defRPr/>
            </a:lvl2pPr>
            <a:lvl3pPr marL="1200150" indent="-285750">
              <a:lnSpc>
                <a:spcPct val="100000"/>
              </a:lnSpc>
              <a:buFont typeface="Wingdings" pitchFamily="2" charset="2"/>
              <a:buChar char="§"/>
              <a:defRPr/>
            </a:lvl3pPr>
            <a:lvl4pPr marL="1657350" indent="-285750">
              <a:lnSpc>
                <a:spcPct val="100000"/>
              </a:lnSpc>
              <a:buFont typeface="Wingdings" pitchFamily="2" charset="2"/>
              <a:buChar char="§"/>
              <a:defRPr/>
            </a:lvl4pPr>
            <a:lvl5pPr marL="2000250" indent="-171450">
              <a:lnSpc>
                <a:spcPct val="100000"/>
              </a:lnSpc>
              <a:buFont typeface="Wingdings" pitchFamily="2" charset="2"/>
              <a:buChar char="§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170249E-3FF6-B47E-341B-478FC09EA05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smtClean="0"/>
              <a:t>Organigramm &lt;Vorhabens-Name&gt;</a:t>
            </a:r>
            <a:endParaRPr lang="de-DE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FC1913A-6BE7-39C4-F22F-25950B3807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4000" y="692696"/>
            <a:ext cx="5412000" cy="47681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  <a:defRPr sz="2200" b="1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6350" marR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 err="1"/>
              <a:t>Folientitel</a:t>
            </a:r>
            <a:r>
              <a:rPr lang="en-US" dirty="0"/>
              <a:t> </a:t>
            </a:r>
            <a:r>
              <a:rPr lang="en-US" dirty="0" err="1"/>
              <a:t>einfügen</a:t>
            </a:r>
            <a:endParaRPr lang="en-US" dirty="0"/>
          </a:p>
        </p:txBody>
      </p:sp>
      <p:sp>
        <p:nvSpPr>
          <p:cNvPr id="9" name="SmartArt-Platzhalter 8">
            <a:extLst>
              <a:ext uri="{FF2B5EF4-FFF2-40B4-BE49-F238E27FC236}">
                <a16:creationId xmlns:a16="http://schemas.microsoft.com/office/drawing/2014/main" id="{4CD85F10-E887-55B3-39CF-6AE4A0D8D9C4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684000" y="1621168"/>
            <a:ext cx="5394000" cy="4446593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274267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890" userDrawn="1">
          <p15:clr>
            <a:srgbClr val="FBAE40"/>
          </p15:clr>
        </p15:guide>
        <p15:guide id="3" pos="4021" userDrawn="1">
          <p15:clr>
            <a:srgbClr val="FBAE40"/>
          </p15:clr>
        </p15:guide>
        <p15:guide id="4" orient="horz" pos="1298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feld rechts Schriftgröße 20 + weiteres Element tü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976224A7-A979-3215-E884-965B0162B1DA}"/>
              </a:ext>
            </a:extLst>
          </p:cNvPr>
          <p:cNvSpPr/>
          <p:nvPr userDrawn="1"/>
        </p:nvSpPr>
        <p:spPr>
          <a:xfrm>
            <a:off x="0" y="1080000"/>
            <a:ext cx="12192000" cy="543600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9AB057-152B-49D7-0D55-56AD43C58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975" y="6524625"/>
            <a:ext cx="482400" cy="33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E591F7FA-EBDD-C545-9775-0564CD8C4B4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6DB1BCE-753A-68BC-B477-46BF93E0BB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12024" y="1484784"/>
            <a:ext cx="5473700" cy="307777"/>
          </a:xfrm>
        </p:spPr>
        <p:txBody>
          <a:bodyPr wrap="square">
            <a:spAutoFit/>
          </a:bodyPr>
          <a:lstStyle>
            <a:lvl1pPr marL="342900" indent="-342900">
              <a:lnSpc>
                <a:spcPct val="100000"/>
              </a:lnSpc>
              <a:buFont typeface="Wingdings" pitchFamily="2" charset="2"/>
              <a:buChar char="§"/>
              <a:defRPr sz="2000"/>
            </a:lvl1pPr>
            <a:lvl2pPr marL="742950" indent="-285750">
              <a:lnSpc>
                <a:spcPct val="100000"/>
              </a:lnSpc>
              <a:buFont typeface="Wingdings" pitchFamily="2" charset="2"/>
              <a:buChar char="§"/>
              <a:defRPr/>
            </a:lvl2pPr>
            <a:lvl3pPr marL="1200150" indent="-285750">
              <a:lnSpc>
                <a:spcPct val="100000"/>
              </a:lnSpc>
              <a:buFont typeface="Wingdings" pitchFamily="2" charset="2"/>
              <a:buChar char="§"/>
              <a:defRPr/>
            </a:lvl3pPr>
            <a:lvl4pPr marL="1657350" indent="-285750">
              <a:lnSpc>
                <a:spcPct val="100000"/>
              </a:lnSpc>
              <a:buFont typeface="Wingdings" pitchFamily="2" charset="2"/>
              <a:buChar char="§"/>
              <a:defRPr/>
            </a:lvl4pPr>
            <a:lvl5pPr marL="2000250" indent="-171450">
              <a:lnSpc>
                <a:spcPct val="100000"/>
              </a:lnSpc>
              <a:buFont typeface="Wingdings" pitchFamily="2" charset="2"/>
              <a:buChar char="§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170249E-3FF6-B47E-341B-478FC09EA05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smtClean="0"/>
              <a:t>Organigramm &lt;Vorhabens-Name&gt;</a:t>
            </a:r>
            <a:endParaRPr lang="de-DE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FC1913A-6BE7-39C4-F22F-25950B3807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4000" y="679210"/>
            <a:ext cx="5412000" cy="47681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  <a:defRPr sz="2200" b="1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6350" marR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 err="1"/>
              <a:t>Folientitel</a:t>
            </a:r>
            <a:r>
              <a:rPr lang="en-US" dirty="0"/>
              <a:t> </a:t>
            </a:r>
            <a:r>
              <a:rPr lang="en-US" dirty="0" err="1"/>
              <a:t>einfügen</a:t>
            </a:r>
            <a:endParaRPr lang="en-US" dirty="0"/>
          </a:p>
        </p:txBody>
      </p:sp>
      <p:sp>
        <p:nvSpPr>
          <p:cNvPr id="5" name="Bildplatzhalter 2">
            <a:extLst>
              <a:ext uri="{FF2B5EF4-FFF2-40B4-BE49-F238E27FC236}">
                <a16:creationId xmlns:a16="http://schemas.microsoft.com/office/drawing/2014/main" id="{5026A5FF-B7DF-F4F8-057E-0D86F62F926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11000" y="1484784"/>
            <a:ext cx="5394000" cy="44640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35752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890" userDrawn="1">
          <p15:clr>
            <a:srgbClr val="FBAE40"/>
          </p15:clr>
        </p15:guide>
        <p15:guide id="3" pos="4021" userDrawn="1">
          <p15:clr>
            <a:srgbClr val="FBAE40"/>
          </p15:clr>
        </p15:guide>
        <p15:guide id="4" orient="horz" pos="129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Tabelle 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976224A7-A979-3215-E884-965B0162B1DA}"/>
              </a:ext>
            </a:extLst>
          </p:cNvPr>
          <p:cNvSpPr/>
          <p:nvPr userDrawn="1"/>
        </p:nvSpPr>
        <p:spPr>
          <a:xfrm>
            <a:off x="0" y="1080000"/>
            <a:ext cx="12192000" cy="5436000"/>
          </a:xfrm>
          <a:prstGeom prst="rect">
            <a:avLst/>
          </a:prstGeom>
          <a:solidFill>
            <a:schemeClr val="bg2">
              <a:alpha val="6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9AB057-152B-49D7-0D55-56AD43C58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975" y="6524625"/>
            <a:ext cx="482400" cy="33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E591F7FA-EBDD-C545-9775-0564CD8C4B4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170249E-3FF6-B47E-341B-478FC09EA05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smtClean="0"/>
              <a:t>Organigramm &lt;Vorhabens-Name&gt;</a:t>
            </a:r>
            <a:endParaRPr lang="de-DE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FC1913A-6BE7-39C4-F22F-25950B3807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2000" y="692696"/>
            <a:ext cx="10812675" cy="47681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  <a:defRPr sz="2200" b="1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6350" marR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 err="1"/>
              <a:t>Folientitel</a:t>
            </a:r>
            <a:r>
              <a:rPr lang="en-US" dirty="0"/>
              <a:t> </a:t>
            </a:r>
            <a:r>
              <a:rPr lang="en-US" dirty="0" err="1"/>
              <a:t>einfügen</a:t>
            </a:r>
            <a:endParaRPr lang="en-US" dirty="0"/>
          </a:p>
        </p:txBody>
      </p:sp>
      <p:sp>
        <p:nvSpPr>
          <p:cNvPr id="13" name="Tabellenplatzhalter 12">
            <a:extLst>
              <a:ext uri="{FF2B5EF4-FFF2-40B4-BE49-F238E27FC236}">
                <a16:creationId xmlns:a16="http://schemas.microsoft.com/office/drawing/2014/main" id="{B60E3A53-FEA3-1AA3-90C8-AFA3F8815330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698500" y="1418316"/>
            <a:ext cx="10795000" cy="276999"/>
          </a:xfrm>
        </p:spPr>
        <p:txBody>
          <a:bodyPr/>
          <a:lstStyle>
            <a:lvl1pPr algn="l">
              <a:defRPr sz="2000">
                <a:solidFill>
                  <a:schemeClr val="tx1"/>
                </a:solidFill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1837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890">
          <p15:clr>
            <a:srgbClr val="FBAE40"/>
          </p15:clr>
        </p15:guide>
        <p15:guide id="3" pos="4021">
          <p15:clr>
            <a:srgbClr val="FBAE40"/>
          </p15:clr>
        </p15:guide>
        <p15:guide id="4" orient="horz" pos="129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Tabelle tü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976224A7-A979-3215-E884-965B0162B1DA}"/>
              </a:ext>
            </a:extLst>
          </p:cNvPr>
          <p:cNvSpPr/>
          <p:nvPr userDrawn="1"/>
        </p:nvSpPr>
        <p:spPr>
          <a:xfrm>
            <a:off x="0" y="1080000"/>
            <a:ext cx="12192000" cy="543600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9AB057-152B-49D7-0D55-56AD43C58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975" y="6524625"/>
            <a:ext cx="482400" cy="33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E591F7FA-EBDD-C545-9775-0564CD8C4B4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170249E-3FF6-B47E-341B-478FC09EA05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smtClean="0"/>
              <a:t>Organigramm &lt;Vorhabens-Name&gt;</a:t>
            </a:r>
            <a:endParaRPr lang="de-DE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FC1913A-6BE7-39C4-F22F-25950B3807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8014" y="692696"/>
            <a:ext cx="10795000" cy="47681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  <a:defRPr sz="2200" b="1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6350" marR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 err="1"/>
              <a:t>Folientitel</a:t>
            </a:r>
            <a:r>
              <a:rPr lang="en-US" dirty="0"/>
              <a:t> </a:t>
            </a:r>
            <a:r>
              <a:rPr lang="en-US" dirty="0" err="1"/>
              <a:t>einfügen</a:t>
            </a:r>
            <a:endParaRPr lang="en-US" dirty="0"/>
          </a:p>
        </p:txBody>
      </p:sp>
      <p:sp>
        <p:nvSpPr>
          <p:cNvPr id="13" name="Tabellenplatzhalter 12">
            <a:extLst>
              <a:ext uri="{FF2B5EF4-FFF2-40B4-BE49-F238E27FC236}">
                <a16:creationId xmlns:a16="http://schemas.microsoft.com/office/drawing/2014/main" id="{B60E3A53-FEA3-1AA3-90C8-AFA3F8815330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701675" y="1418316"/>
            <a:ext cx="10795000" cy="276999"/>
          </a:xfrm>
        </p:spPr>
        <p:txBody>
          <a:bodyPr/>
          <a:lstStyle>
            <a:lvl1pPr algn="l">
              <a:defRPr sz="2000">
                <a:solidFill>
                  <a:schemeClr val="tx1"/>
                </a:solidFill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177676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890">
          <p15:clr>
            <a:srgbClr val="FBAE40"/>
          </p15:clr>
        </p15:guide>
        <p15:guide id="3" pos="4021">
          <p15:clr>
            <a:srgbClr val="FBAE40"/>
          </p15:clr>
        </p15:guide>
        <p15:guide id="4" orient="horz" pos="129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feld Schriftgröße 20 + Bild halbseitig 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976224A7-A979-3215-E884-965B0162B1DA}"/>
              </a:ext>
            </a:extLst>
          </p:cNvPr>
          <p:cNvSpPr/>
          <p:nvPr userDrawn="1"/>
        </p:nvSpPr>
        <p:spPr>
          <a:xfrm>
            <a:off x="0" y="1080000"/>
            <a:ext cx="12192000" cy="5436000"/>
          </a:xfrm>
          <a:prstGeom prst="rect">
            <a:avLst/>
          </a:prstGeom>
          <a:solidFill>
            <a:schemeClr val="bg2">
              <a:alpha val="6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9AB057-152B-49D7-0D55-56AD43C58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975" y="6524625"/>
            <a:ext cx="482400" cy="33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E591F7FA-EBDD-C545-9775-0564CD8C4B4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6DB1BCE-753A-68BC-B477-46BF93E0BB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980000"/>
            <a:ext cx="4860000" cy="256480"/>
          </a:xfrm>
        </p:spPr>
        <p:txBody>
          <a:bodyPr/>
          <a:lstStyle>
            <a:lvl1pPr marL="0" indent="0">
              <a:lnSpc>
                <a:spcPts val="1960"/>
              </a:lnSpc>
              <a:spcBef>
                <a:spcPts val="0"/>
              </a:spcBef>
              <a:buFont typeface="Wingdings" pitchFamily="2" charset="2"/>
              <a:buNone/>
              <a:defRPr sz="2000"/>
            </a:lvl1pPr>
            <a:lvl2pPr marL="742950" indent="-285750">
              <a:lnSpc>
                <a:spcPct val="100000"/>
              </a:lnSpc>
              <a:buFont typeface="Wingdings" pitchFamily="2" charset="2"/>
              <a:buChar char="§"/>
              <a:defRPr/>
            </a:lvl2pPr>
            <a:lvl3pPr marL="1200150" indent="-285750">
              <a:lnSpc>
                <a:spcPct val="100000"/>
              </a:lnSpc>
              <a:buFont typeface="Wingdings" pitchFamily="2" charset="2"/>
              <a:buChar char="§"/>
              <a:defRPr/>
            </a:lvl3pPr>
            <a:lvl4pPr marL="1657350" indent="-285750">
              <a:lnSpc>
                <a:spcPct val="100000"/>
              </a:lnSpc>
              <a:buFont typeface="Wingdings" pitchFamily="2" charset="2"/>
              <a:buChar char="§"/>
              <a:defRPr/>
            </a:lvl4pPr>
            <a:lvl5pPr marL="2000250" indent="-171450">
              <a:lnSpc>
                <a:spcPct val="100000"/>
              </a:lnSpc>
              <a:buFont typeface="Wingdings" pitchFamily="2" charset="2"/>
              <a:buChar char="§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Bildplatzhalter 2">
            <a:extLst>
              <a:ext uri="{FF2B5EF4-FFF2-40B4-BE49-F238E27FC236}">
                <a16:creationId xmlns:a16="http://schemas.microsoft.com/office/drawing/2014/main" id="{16AD1DCC-F3BD-C452-F8D5-EBCE473219C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1080000"/>
            <a:ext cx="6096000" cy="5436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D00463-CB2D-F5A7-673D-98AF9FB6CDC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smtClean="0"/>
              <a:t>Organigramm &lt;Vorhabens-Name&gt;</a:t>
            </a:r>
            <a:endParaRPr lang="de-DE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FC1913A-6BE7-39C4-F22F-25950B3807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4000" y="1296000"/>
            <a:ext cx="5267984" cy="45881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  <a:defRPr sz="2200" b="1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6350" marR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 err="1"/>
              <a:t>Folientitel</a:t>
            </a:r>
            <a:r>
              <a:rPr lang="en-US" dirty="0"/>
              <a:t> </a:t>
            </a:r>
            <a:r>
              <a:rPr lang="en-US" dirty="0" err="1"/>
              <a:t>einfügen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6434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feld Schriftgröße 20 + Bild halbseitig tü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976224A7-A979-3215-E884-965B0162B1DA}"/>
              </a:ext>
            </a:extLst>
          </p:cNvPr>
          <p:cNvSpPr/>
          <p:nvPr userDrawn="1"/>
        </p:nvSpPr>
        <p:spPr>
          <a:xfrm>
            <a:off x="0" y="1080000"/>
            <a:ext cx="12192000" cy="543600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9AB057-152B-49D7-0D55-56AD43C58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975" y="6524625"/>
            <a:ext cx="482400" cy="33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E591F7FA-EBDD-C545-9775-0564CD8C4B4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6DB1BCE-753A-68BC-B477-46BF93E0BB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9617" y="1309968"/>
            <a:ext cx="4860000" cy="256480"/>
          </a:xfrm>
        </p:spPr>
        <p:txBody>
          <a:bodyPr/>
          <a:lstStyle>
            <a:lvl1pPr marL="0" indent="0">
              <a:lnSpc>
                <a:spcPts val="1960"/>
              </a:lnSpc>
              <a:spcBef>
                <a:spcPts val="0"/>
              </a:spcBef>
              <a:buFont typeface="Wingdings" pitchFamily="2" charset="2"/>
              <a:buNone/>
              <a:defRPr sz="2000"/>
            </a:lvl1pPr>
            <a:lvl2pPr marL="742950" indent="-285750">
              <a:lnSpc>
                <a:spcPct val="100000"/>
              </a:lnSpc>
              <a:buFont typeface="Wingdings" pitchFamily="2" charset="2"/>
              <a:buChar char="§"/>
              <a:defRPr/>
            </a:lvl2pPr>
            <a:lvl3pPr marL="1200150" indent="-285750">
              <a:lnSpc>
                <a:spcPct val="100000"/>
              </a:lnSpc>
              <a:buFont typeface="Wingdings" pitchFamily="2" charset="2"/>
              <a:buChar char="§"/>
              <a:defRPr/>
            </a:lvl3pPr>
            <a:lvl4pPr marL="1657350" indent="-285750">
              <a:lnSpc>
                <a:spcPct val="100000"/>
              </a:lnSpc>
              <a:buFont typeface="Wingdings" pitchFamily="2" charset="2"/>
              <a:buChar char="§"/>
              <a:defRPr/>
            </a:lvl4pPr>
            <a:lvl5pPr marL="2000250" indent="-171450">
              <a:lnSpc>
                <a:spcPct val="100000"/>
              </a:lnSpc>
              <a:buFont typeface="Wingdings" pitchFamily="2" charset="2"/>
              <a:buChar char="§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Bildplatzhalter 2">
            <a:extLst>
              <a:ext uri="{FF2B5EF4-FFF2-40B4-BE49-F238E27FC236}">
                <a16:creationId xmlns:a16="http://schemas.microsoft.com/office/drawing/2014/main" id="{16AD1DCC-F3BD-C452-F8D5-EBCE473219C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1080000"/>
            <a:ext cx="6096000" cy="5436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D00463-CB2D-F5A7-673D-98AF9FB6CDC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smtClean="0"/>
              <a:t>Organigramm &lt;Vorhabens-Name&gt;</a:t>
            </a:r>
            <a:endParaRPr lang="de-DE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FC1913A-6BE7-39C4-F22F-25950B3807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4000" y="692696"/>
            <a:ext cx="5267984" cy="45881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  <a:defRPr sz="2200" b="1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6350" marR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 err="1"/>
              <a:t>Folientitel</a:t>
            </a:r>
            <a:r>
              <a:rPr lang="en-US" dirty="0"/>
              <a:t> </a:t>
            </a:r>
            <a:r>
              <a:rPr lang="en-US" dirty="0" err="1"/>
              <a:t>einfügen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04153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großes Bild + Bildbeschreibung Schriftgröße 16 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976224A7-A979-3215-E884-965B0162B1DA}"/>
              </a:ext>
            </a:extLst>
          </p:cNvPr>
          <p:cNvSpPr/>
          <p:nvPr userDrawn="1"/>
        </p:nvSpPr>
        <p:spPr>
          <a:xfrm>
            <a:off x="0" y="1080000"/>
            <a:ext cx="12192000" cy="5436000"/>
          </a:xfrm>
          <a:prstGeom prst="rect">
            <a:avLst/>
          </a:prstGeom>
          <a:solidFill>
            <a:schemeClr val="bg2">
              <a:alpha val="6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9AB057-152B-49D7-0D55-56AD43C58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975" y="6524625"/>
            <a:ext cx="482400" cy="33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E591F7FA-EBDD-C545-9775-0564CD8C4B4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6DB1BCE-753A-68BC-B477-46BF93E0BB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2937943"/>
            <a:ext cx="2315559" cy="492443"/>
          </a:xfr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1600"/>
            </a:lvl1pPr>
            <a:lvl2pPr marL="457200" indent="0">
              <a:lnSpc>
                <a:spcPct val="100000"/>
              </a:lnSpc>
              <a:buFont typeface="Wingdings" pitchFamily="2" charset="2"/>
              <a:buNone/>
              <a:defRPr/>
            </a:lvl2pPr>
            <a:lvl3pPr marL="1200150" indent="-285750">
              <a:lnSpc>
                <a:spcPct val="100000"/>
              </a:lnSpc>
              <a:buFont typeface="Wingdings" pitchFamily="2" charset="2"/>
              <a:buChar char="§"/>
              <a:defRPr/>
            </a:lvl3pPr>
            <a:lvl4pPr marL="1657350" indent="-285750">
              <a:lnSpc>
                <a:spcPct val="100000"/>
              </a:lnSpc>
              <a:buFont typeface="Wingdings" pitchFamily="2" charset="2"/>
              <a:buChar char="§"/>
              <a:defRPr/>
            </a:lvl4pPr>
            <a:lvl5pPr marL="2000250" indent="-171450">
              <a:lnSpc>
                <a:spcPct val="100000"/>
              </a:lnSpc>
              <a:buFont typeface="Wingdings" pitchFamily="2" charset="2"/>
              <a:buChar char="§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Bildplatzhalter 2">
            <a:extLst>
              <a:ext uri="{FF2B5EF4-FFF2-40B4-BE49-F238E27FC236}">
                <a16:creationId xmlns:a16="http://schemas.microsoft.com/office/drawing/2014/main" id="{16AD1DCC-F3BD-C452-F8D5-EBCE473219C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732245" y="1080000"/>
            <a:ext cx="8459755" cy="5435600"/>
          </a:xfrm>
          <a:ln w="50800">
            <a:noFill/>
            <a:miter lim="800000"/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168AC05-139C-009F-3C93-B092243AC71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smtClean="0"/>
              <a:t>Organigramm &lt;Vorhabens-Name&gt;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516249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großes Bild + Bildbeschreibung Schriftgröße 16 tü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976224A7-A979-3215-E884-965B0162B1DA}"/>
              </a:ext>
            </a:extLst>
          </p:cNvPr>
          <p:cNvSpPr/>
          <p:nvPr userDrawn="1"/>
        </p:nvSpPr>
        <p:spPr>
          <a:xfrm>
            <a:off x="0" y="1080000"/>
            <a:ext cx="12192000" cy="543600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9AB057-152B-49D7-0D55-56AD43C58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975" y="6524625"/>
            <a:ext cx="482400" cy="33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E591F7FA-EBDD-C545-9775-0564CD8C4B4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6DB1BCE-753A-68BC-B477-46BF93E0BB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2937943"/>
            <a:ext cx="2315559" cy="492443"/>
          </a:xfr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1600"/>
            </a:lvl1pPr>
            <a:lvl2pPr marL="457200" indent="0">
              <a:lnSpc>
                <a:spcPct val="100000"/>
              </a:lnSpc>
              <a:buFont typeface="Wingdings" pitchFamily="2" charset="2"/>
              <a:buNone/>
              <a:defRPr/>
            </a:lvl2pPr>
            <a:lvl3pPr marL="1200150" indent="-285750">
              <a:lnSpc>
                <a:spcPct val="100000"/>
              </a:lnSpc>
              <a:buFont typeface="Wingdings" pitchFamily="2" charset="2"/>
              <a:buChar char="§"/>
              <a:defRPr/>
            </a:lvl3pPr>
            <a:lvl4pPr marL="1657350" indent="-285750">
              <a:lnSpc>
                <a:spcPct val="100000"/>
              </a:lnSpc>
              <a:buFont typeface="Wingdings" pitchFamily="2" charset="2"/>
              <a:buChar char="§"/>
              <a:defRPr/>
            </a:lvl4pPr>
            <a:lvl5pPr marL="2000250" indent="-171450">
              <a:lnSpc>
                <a:spcPct val="100000"/>
              </a:lnSpc>
              <a:buFont typeface="Wingdings" pitchFamily="2" charset="2"/>
              <a:buChar char="§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Bildplatzhalter 2">
            <a:extLst>
              <a:ext uri="{FF2B5EF4-FFF2-40B4-BE49-F238E27FC236}">
                <a16:creationId xmlns:a16="http://schemas.microsoft.com/office/drawing/2014/main" id="{16AD1DCC-F3BD-C452-F8D5-EBCE473219C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732245" y="1080000"/>
            <a:ext cx="8459755" cy="5435600"/>
          </a:xfrm>
          <a:ln w="50800">
            <a:noFill/>
            <a:miter lim="800000"/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168AC05-139C-009F-3C93-B092243AC71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smtClean="0"/>
              <a:t>Organigramm &lt;Vorhabens-Name&gt;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01035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großes Bild 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976224A7-A979-3215-E884-965B0162B1DA}"/>
              </a:ext>
            </a:extLst>
          </p:cNvPr>
          <p:cNvSpPr/>
          <p:nvPr userDrawn="1"/>
        </p:nvSpPr>
        <p:spPr>
          <a:xfrm>
            <a:off x="0" y="1080000"/>
            <a:ext cx="12192000" cy="5436000"/>
          </a:xfrm>
          <a:prstGeom prst="rect">
            <a:avLst/>
          </a:prstGeom>
          <a:solidFill>
            <a:schemeClr val="bg2">
              <a:alpha val="6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3D81AAB-C6CF-2A29-3FED-869939BC2E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4000" y="1296000"/>
            <a:ext cx="10812674" cy="304699"/>
          </a:xfrm>
        </p:spPr>
        <p:txBody>
          <a:bodyPr wrap="square" anchor="t" anchorCtr="0">
            <a:spAutoFit/>
          </a:bodyPr>
          <a:lstStyle>
            <a:lvl1pPr algn="l">
              <a:defRPr sz="2200"/>
            </a:lvl1pPr>
          </a:lstStyle>
          <a:p>
            <a:pPr lvl="0"/>
            <a:r>
              <a:rPr lang="en-US" dirty="0" err="1" smtClean="0"/>
              <a:t>Folientitel</a:t>
            </a:r>
            <a:r>
              <a:rPr lang="en-US" dirty="0" smtClean="0"/>
              <a:t> </a:t>
            </a:r>
            <a:r>
              <a:rPr lang="en-US" dirty="0" err="1" smtClean="0"/>
              <a:t>einfügen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9AB057-152B-49D7-0D55-56AD43C58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975" y="6524625"/>
            <a:ext cx="482400" cy="3348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E591F7FA-EBDD-C545-9775-0564CD8C4B4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C830C25-B120-8B4D-FE98-45781382CE5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95325" y="1720800"/>
            <a:ext cx="10801349" cy="47952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6BB8FFD-88A4-DA45-3DE8-AEB97F00CE5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smtClean="0"/>
              <a:t>Organigramm &lt;Vorhabens-Name&gt;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63194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großes Bild tü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976224A7-A979-3215-E884-965B0162B1DA}"/>
              </a:ext>
            </a:extLst>
          </p:cNvPr>
          <p:cNvSpPr/>
          <p:nvPr userDrawn="1"/>
        </p:nvSpPr>
        <p:spPr>
          <a:xfrm>
            <a:off x="0" y="1080000"/>
            <a:ext cx="12192000" cy="543600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3D81AAB-C6CF-2A29-3FED-869939BC2E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9661" y="638487"/>
            <a:ext cx="10812675" cy="304699"/>
          </a:xfrm>
        </p:spPr>
        <p:txBody>
          <a:bodyPr wrap="square" anchor="t" anchorCtr="0">
            <a:spAutoFit/>
          </a:bodyPr>
          <a:lstStyle>
            <a:lvl1pPr algn="l">
              <a:defRPr sz="2200"/>
            </a:lvl1pPr>
          </a:lstStyle>
          <a:p>
            <a:pPr lvl="0"/>
            <a:r>
              <a:rPr lang="en-US" dirty="0" err="1" smtClean="0"/>
              <a:t>Folientitel</a:t>
            </a:r>
            <a:r>
              <a:rPr lang="en-US" dirty="0" smtClean="0"/>
              <a:t> </a:t>
            </a:r>
            <a:r>
              <a:rPr lang="en-US" dirty="0" err="1" smtClean="0"/>
              <a:t>einfügen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9AB057-152B-49D7-0D55-56AD43C58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975" y="6524625"/>
            <a:ext cx="482400" cy="3348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E591F7FA-EBDD-C545-9775-0564CD8C4B4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C830C25-B120-8B4D-FE98-45781382CE5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702000" y="1196752"/>
            <a:ext cx="10801349" cy="47952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6BB8FFD-88A4-DA45-3DE8-AEB97F00CE5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smtClean="0"/>
              <a:t>Organigramm &lt;Vorhabens-Name&gt;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1248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6">
            <a:extLst>
              <a:ext uri="{FF2B5EF4-FFF2-40B4-BE49-F238E27FC236}">
                <a16:creationId xmlns:a16="http://schemas.microsoft.com/office/drawing/2014/main" id="{497745A6-B2F0-BBE9-CB5D-56CA438037E5}"/>
              </a:ext>
            </a:extLst>
          </p:cNvPr>
          <p:cNvPicPr>
            <a:picLocks/>
          </p:cNvPicPr>
          <p:nvPr userDrawn="1"/>
        </p:nvPicPr>
        <p:blipFill>
          <a:blip r:embed="rId2">
            <a:alphaModFix amt="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3000"/>
                    </a14:imgEffect>
                  </a14:imgLayer>
                </a14:imgProps>
              </a:ext>
            </a:extLst>
          </a:blip>
          <a:srcRect/>
          <a:stretch/>
        </p:blipFill>
        <p:spPr bwMode="auto">
          <a:xfrm>
            <a:off x="-14852" y="109"/>
            <a:ext cx="12206852" cy="685778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F8FB9D3E-9E0A-2CA6-F13D-6B9C3522EF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4000" y="1223640"/>
            <a:ext cx="9230400" cy="76944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None/>
              <a:defRPr sz="2200" b="1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6350" marR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 err="1"/>
              <a:t>Kapiteltitel</a:t>
            </a:r>
            <a:r>
              <a:rPr lang="en-US" dirty="0"/>
              <a:t> </a:t>
            </a:r>
            <a:r>
              <a:rPr lang="en-US" dirty="0" err="1"/>
              <a:t>einfügen</a:t>
            </a:r>
            <a:endParaRPr lang="en-US" dirty="0"/>
          </a:p>
          <a:p>
            <a:pPr lvl="1"/>
            <a:r>
              <a:rPr lang="en-US" dirty="0" err="1"/>
              <a:t>Untertitel</a:t>
            </a:r>
            <a:r>
              <a:rPr lang="en-US" dirty="0"/>
              <a:t> </a:t>
            </a:r>
            <a:r>
              <a:rPr lang="en-US" dirty="0" err="1"/>
              <a:t>einfügen</a:t>
            </a:r>
            <a:endParaRPr lang="en-US" dirty="0"/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DA9822B6-7609-C2A0-93C9-57A49098595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4000" y="360000"/>
            <a:ext cx="720000" cy="22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id="{19E86666-4670-8DED-DC87-D6DCE5B3B99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6505"/>
                    </a14:imgEffect>
                    <a14:imgEffect>
                      <a14:saturation sat="12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37600" y="127"/>
            <a:ext cx="923246" cy="452202"/>
          </a:xfrm>
          <a:prstGeom prst="rect">
            <a:avLst/>
          </a:prstGeom>
          <a:ln>
            <a:noFill/>
          </a:ln>
        </p:spPr>
      </p:pic>
      <p:sp>
        <p:nvSpPr>
          <p:cNvPr id="20" name="TextBox 5">
            <a:extLst>
              <a:ext uri="{FF2B5EF4-FFF2-40B4-BE49-F238E27FC236}">
                <a16:creationId xmlns:a16="http://schemas.microsoft.com/office/drawing/2014/main" id="{47C4D7D7-253B-2C78-F90E-8CFC73FA3528}"/>
              </a:ext>
            </a:extLst>
          </p:cNvPr>
          <p:cNvSpPr txBox="1"/>
          <p:nvPr userDrawn="1"/>
        </p:nvSpPr>
        <p:spPr>
          <a:xfrm>
            <a:off x="12264800" y="652785"/>
            <a:ext cx="20172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>
                <a:solidFill>
                  <a:schemeClr val="tx1"/>
                </a:solidFill>
                <a:latin typeface="+mn-lt"/>
              </a:rPr>
              <a:t>Bitte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verwenden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Sie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diese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Schaltfläche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auf dem  </a:t>
            </a:r>
            <a:r>
              <a:rPr lang="en-US" sz="1200" b="1" dirty="0">
                <a:solidFill>
                  <a:schemeClr val="tx1"/>
                </a:solidFill>
                <a:latin typeface="+mn-lt"/>
              </a:rPr>
              <a:t>Start Tab 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in der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Werkzeugleiste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um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zwischen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+mn-lt"/>
              </a:rPr>
              <a:t>Kapitelüberschrift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und </a:t>
            </a:r>
            <a:r>
              <a:rPr lang="en-US" sz="1200" b="1" dirty="0" err="1">
                <a:solidFill>
                  <a:schemeClr val="tx1"/>
                </a:solidFill>
                <a:latin typeface="+mn-lt"/>
              </a:rPr>
              <a:t>Untertitel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zu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wählen</a:t>
            </a:r>
            <a:endParaRPr lang="en-US" sz="12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771637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81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ächendeckend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9AB057-152B-49D7-0D55-56AD43C58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975" y="6524625"/>
            <a:ext cx="482400" cy="33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E591F7FA-EBDD-C545-9775-0564CD8C4B4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168AC05-139C-009F-3C93-B092243AC71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smtClean="0"/>
              <a:t>Organigramm &lt;Vorhabens-Name&gt;</a:t>
            </a:r>
            <a:endParaRPr lang="de-DE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E2FED2D-7A6A-9E20-C0A0-086E62401059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1" y="1080000"/>
            <a:ext cx="12192000" cy="5435600"/>
          </a:xfrm>
          <a:ln w="50800">
            <a:noFill/>
            <a:miter lim="800000"/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476924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+ Kurzbeschreibung Schriftgröße 16 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976224A7-A979-3215-E884-965B0162B1DA}"/>
              </a:ext>
            </a:extLst>
          </p:cNvPr>
          <p:cNvSpPr/>
          <p:nvPr userDrawn="1"/>
        </p:nvSpPr>
        <p:spPr>
          <a:xfrm>
            <a:off x="0" y="1080000"/>
            <a:ext cx="12192000" cy="5436000"/>
          </a:xfrm>
          <a:prstGeom prst="rect">
            <a:avLst/>
          </a:prstGeom>
          <a:solidFill>
            <a:schemeClr val="bg2">
              <a:alpha val="6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9AB057-152B-49D7-0D55-56AD43C58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975" y="6524625"/>
            <a:ext cx="482400" cy="33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E591F7FA-EBDD-C545-9775-0564CD8C4B4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6DB1BCE-753A-68BC-B477-46BF93E0BB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2937943"/>
            <a:ext cx="2315559" cy="492443"/>
          </a:xfr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1600"/>
            </a:lvl1pPr>
            <a:lvl2pPr marL="457200" indent="0">
              <a:lnSpc>
                <a:spcPct val="100000"/>
              </a:lnSpc>
              <a:buFont typeface="Wingdings" pitchFamily="2" charset="2"/>
              <a:buNone/>
              <a:defRPr/>
            </a:lvl2pPr>
            <a:lvl3pPr marL="1200150" indent="-285750">
              <a:lnSpc>
                <a:spcPct val="100000"/>
              </a:lnSpc>
              <a:buFont typeface="Wingdings" pitchFamily="2" charset="2"/>
              <a:buChar char="§"/>
              <a:defRPr/>
            </a:lvl3pPr>
            <a:lvl4pPr marL="1657350" indent="-285750">
              <a:lnSpc>
                <a:spcPct val="100000"/>
              </a:lnSpc>
              <a:buFont typeface="Wingdings" pitchFamily="2" charset="2"/>
              <a:buChar char="§"/>
              <a:defRPr/>
            </a:lvl4pPr>
            <a:lvl5pPr marL="2000250" indent="-171450">
              <a:lnSpc>
                <a:spcPct val="100000"/>
              </a:lnSpc>
              <a:buFont typeface="Wingdings" pitchFamily="2" charset="2"/>
              <a:buChar char="§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168AC05-139C-009F-3C93-B092243AC71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smtClean="0"/>
              <a:t>Organigramm &lt;Vorhabens-Name&gt;</a:t>
            </a:r>
            <a:endParaRPr lang="de-DE" dirty="0"/>
          </a:p>
        </p:txBody>
      </p:sp>
      <p:sp>
        <p:nvSpPr>
          <p:cNvPr id="8" name="Medienplatzhalter 7">
            <a:extLst>
              <a:ext uri="{FF2B5EF4-FFF2-40B4-BE49-F238E27FC236}">
                <a16:creationId xmlns:a16="http://schemas.microsoft.com/office/drawing/2014/main" id="{8C1926A7-AF47-11CF-E0C8-40048255DA7C}"/>
              </a:ext>
            </a:extLst>
          </p:cNvPr>
          <p:cNvSpPr>
            <a:spLocks noGrp="1"/>
          </p:cNvSpPr>
          <p:nvPr>
            <p:ph type="media" sz="quarter" idx="15"/>
          </p:nvPr>
        </p:nvSpPr>
        <p:spPr>
          <a:xfrm>
            <a:off x="3719512" y="1101600"/>
            <a:ext cx="8472487" cy="5414400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75109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343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+ Kurzbeschreibung Schriftgröße 16 tü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976224A7-A979-3215-E884-965B0162B1DA}"/>
              </a:ext>
            </a:extLst>
          </p:cNvPr>
          <p:cNvSpPr/>
          <p:nvPr userDrawn="1"/>
        </p:nvSpPr>
        <p:spPr>
          <a:xfrm>
            <a:off x="0" y="1080000"/>
            <a:ext cx="12192000" cy="543600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9AB057-152B-49D7-0D55-56AD43C58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975" y="6524625"/>
            <a:ext cx="482400" cy="33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E591F7FA-EBDD-C545-9775-0564CD8C4B4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6DB1BCE-753A-68BC-B477-46BF93E0BB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2937943"/>
            <a:ext cx="2315559" cy="492443"/>
          </a:xfr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1600"/>
            </a:lvl1pPr>
            <a:lvl2pPr marL="457200" indent="0">
              <a:lnSpc>
                <a:spcPct val="100000"/>
              </a:lnSpc>
              <a:buFont typeface="Wingdings" pitchFamily="2" charset="2"/>
              <a:buNone/>
              <a:defRPr/>
            </a:lvl2pPr>
            <a:lvl3pPr marL="1200150" indent="-285750">
              <a:lnSpc>
                <a:spcPct val="100000"/>
              </a:lnSpc>
              <a:buFont typeface="Wingdings" pitchFamily="2" charset="2"/>
              <a:buChar char="§"/>
              <a:defRPr/>
            </a:lvl3pPr>
            <a:lvl4pPr marL="1657350" indent="-285750">
              <a:lnSpc>
                <a:spcPct val="100000"/>
              </a:lnSpc>
              <a:buFont typeface="Wingdings" pitchFamily="2" charset="2"/>
              <a:buChar char="§"/>
              <a:defRPr/>
            </a:lvl4pPr>
            <a:lvl5pPr marL="2000250" indent="-171450">
              <a:lnSpc>
                <a:spcPct val="100000"/>
              </a:lnSpc>
              <a:buFont typeface="Wingdings" pitchFamily="2" charset="2"/>
              <a:buChar char="§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168AC05-139C-009F-3C93-B092243AC71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smtClean="0"/>
              <a:t>Organigramm &lt;Vorhabens-Name&gt;</a:t>
            </a:r>
            <a:endParaRPr lang="de-DE" dirty="0"/>
          </a:p>
        </p:txBody>
      </p:sp>
      <p:sp>
        <p:nvSpPr>
          <p:cNvPr id="8" name="Medienplatzhalter 7">
            <a:extLst>
              <a:ext uri="{FF2B5EF4-FFF2-40B4-BE49-F238E27FC236}">
                <a16:creationId xmlns:a16="http://schemas.microsoft.com/office/drawing/2014/main" id="{8C1926A7-AF47-11CF-E0C8-40048255DA7C}"/>
              </a:ext>
            </a:extLst>
          </p:cNvPr>
          <p:cNvSpPr>
            <a:spLocks noGrp="1"/>
          </p:cNvSpPr>
          <p:nvPr>
            <p:ph type="media" sz="quarter" idx="15"/>
          </p:nvPr>
        </p:nvSpPr>
        <p:spPr>
          <a:xfrm>
            <a:off x="3719512" y="1101600"/>
            <a:ext cx="8472487" cy="5414400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52398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343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freies Feld 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976224A7-A979-3215-E884-965B0162B1DA}"/>
              </a:ext>
            </a:extLst>
          </p:cNvPr>
          <p:cNvSpPr/>
          <p:nvPr userDrawn="1"/>
        </p:nvSpPr>
        <p:spPr>
          <a:xfrm>
            <a:off x="0" y="1080000"/>
            <a:ext cx="12192000" cy="5436000"/>
          </a:xfrm>
          <a:prstGeom prst="rect">
            <a:avLst/>
          </a:prstGeom>
          <a:solidFill>
            <a:schemeClr val="bg2">
              <a:alpha val="6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9AB057-152B-49D7-0D55-56AD43C58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975" y="6523200"/>
            <a:ext cx="482400" cy="33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E591F7FA-EBDD-C545-9775-0564CD8C4B4A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20CCE908-78E0-FD5E-5C78-B14F566EC5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05"/>
                    </a14:imgEffect>
                    <a14:imgEffect>
                      <a14:saturation sat="12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37600" y="127"/>
            <a:ext cx="923246" cy="452202"/>
          </a:xfrm>
          <a:prstGeom prst="rect">
            <a:avLst/>
          </a:prstGeom>
          <a:ln>
            <a:noFill/>
          </a:ln>
        </p:spPr>
      </p:pic>
      <p:sp>
        <p:nvSpPr>
          <p:cNvPr id="18" name="TextBox 5">
            <a:extLst>
              <a:ext uri="{FF2B5EF4-FFF2-40B4-BE49-F238E27FC236}">
                <a16:creationId xmlns:a16="http://schemas.microsoft.com/office/drawing/2014/main" id="{78502A27-9816-9DB7-5F78-1550B91ECA63}"/>
              </a:ext>
            </a:extLst>
          </p:cNvPr>
          <p:cNvSpPr txBox="1"/>
          <p:nvPr userDrawn="1"/>
        </p:nvSpPr>
        <p:spPr>
          <a:xfrm>
            <a:off x="12264800" y="652785"/>
            <a:ext cx="20172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>
                <a:solidFill>
                  <a:schemeClr val="accent2"/>
                </a:solidFill>
                <a:latin typeface="+mn-lt"/>
              </a:rPr>
              <a:t>Bitte </a:t>
            </a:r>
            <a:r>
              <a:rPr lang="en-US" sz="1200" dirty="0" err="1">
                <a:solidFill>
                  <a:schemeClr val="accent2"/>
                </a:solidFill>
                <a:latin typeface="+mn-lt"/>
              </a:rPr>
              <a:t>verwenden</a:t>
            </a:r>
            <a:r>
              <a:rPr lang="en-US" sz="1200" dirty="0">
                <a:solidFill>
                  <a:schemeClr val="accent2"/>
                </a:solidFill>
                <a:latin typeface="+mn-lt"/>
              </a:rPr>
              <a:t> Sie </a:t>
            </a:r>
            <a:r>
              <a:rPr lang="en-US" sz="1200" dirty="0" err="1">
                <a:solidFill>
                  <a:schemeClr val="accent2"/>
                </a:solidFill>
                <a:latin typeface="+mn-lt"/>
              </a:rPr>
              <a:t>diese</a:t>
            </a:r>
            <a:r>
              <a:rPr lang="en-US" sz="12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accent2"/>
                </a:solidFill>
                <a:latin typeface="+mn-lt"/>
              </a:rPr>
              <a:t>Schaltfläche</a:t>
            </a:r>
            <a:r>
              <a:rPr lang="en-US" sz="1200" dirty="0">
                <a:solidFill>
                  <a:schemeClr val="accent2"/>
                </a:solidFill>
                <a:latin typeface="+mn-lt"/>
              </a:rPr>
              <a:t> auf dem  </a:t>
            </a:r>
            <a:r>
              <a:rPr lang="en-US" sz="1200" b="1" dirty="0">
                <a:solidFill>
                  <a:schemeClr val="accent2"/>
                </a:solidFill>
                <a:latin typeface="+mn-lt"/>
              </a:rPr>
              <a:t>Start Tab </a:t>
            </a:r>
            <a:r>
              <a:rPr lang="en-US" sz="1200" dirty="0">
                <a:solidFill>
                  <a:schemeClr val="accent2"/>
                </a:solidFill>
                <a:latin typeface="+mn-lt"/>
              </a:rPr>
              <a:t>in der </a:t>
            </a:r>
            <a:r>
              <a:rPr lang="en-US" sz="1200" dirty="0" err="1">
                <a:solidFill>
                  <a:schemeClr val="accent2"/>
                </a:solidFill>
                <a:latin typeface="+mn-lt"/>
              </a:rPr>
              <a:t>Werkzeugleiste</a:t>
            </a:r>
            <a:r>
              <a:rPr lang="en-US" sz="1200" dirty="0">
                <a:solidFill>
                  <a:schemeClr val="accent2"/>
                </a:solidFill>
                <a:latin typeface="+mn-lt"/>
              </a:rPr>
              <a:t> um </a:t>
            </a:r>
            <a:r>
              <a:rPr lang="en-US" sz="1200" dirty="0" err="1">
                <a:solidFill>
                  <a:schemeClr val="accent2"/>
                </a:solidFill>
                <a:latin typeface="+mn-lt"/>
              </a:rPr>
              <a:t>zwischen</a:t>
            </a:r>
            <a:r>
              <a:rPr lang="en-US" sz="12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accent2"/>
                </a:solidFill>
                <a:latin typeface="+mn-lt"/>
              </a:rPr>
              <a:t>Bildunterschrift</a:t>
            </a:r>
            <a:r>
              <a:rPr lang="en-US" sz="1200" dirty="0">
                <a:solidFill>
                  <a:schemeClr val="accent2"/>
                </a:solidFill>
                <a:latin typeface="+mn-lt"/>
              </a:rPr>
              <a:t> und </a:t>
            </a:r>
            <a:r>
              <a:rPr lang="en-US" sz="1200" dirty="0" err="1">
                <a:solidFill>
                  <a:schemeClr val="accent2"/>
                </a:solidFill>
                <a:latin typeface="+mn-lt"/>
              </a:rPr>
              <a:t>erklärendem</a:t>
            </a:r>
            <a:r>
              <a:rPr lang="en-US" sz="1200" dirty="0">
                <a:solidFill>
                  <a:schemeClr val="accent2"/>
                </a:solidFill>
                <a:latin typeface="+mn-lt"/>
              </a:rPr>
              <a:t> Text </a:t>
            </a:r>
            <a:r>
              <a:rPr lang="en-US" sz="1200" dirty="0" err="1">
                <a:solidFill>
                  <a:schemeClr val="accent2"/>
                </a:solidFill>
                <a:latin typeface="+mn-lt"/>
              </a:rPr>
              <a:t>zu</a:t>
            </a:r>
            <a:r>
              <a:rPr lang="en-US" sz="12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accent2"/>
                </a:solidFill>
                <a:latin typeface="+mn-lt"/>
              </a:rPr>
              <a:t>wählen</a:t>
            </a:r>
            <a:endParaRPr lang="en-US" sz="12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6D4543-8C68-557B-9B72-B212A09A75C2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smtClean="0"/>
              <a:t>Organigramm &lt;Vorhabens-Name&gt;</a:t>
            </a:r>
            <a:endParaRPr lang="de-DE" dirty="0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310F1EB7-BEBB-E70B-7A1E-54E5BD6EB1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4000" y="1314001"/>
            <a:ext cx="10380552" cy="35444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  <a:defRPr sz="2200" b="1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6350" marR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 err="1"/>
              <a:t>Folientitel</a:t>
            </a:r>
            <a:r>
              <a:rPr lang="en-US" dirty="0"/>
              <a:t> </a:t>
            </a:r>
            <a:r>
              <a:rPr lang="en-US" dirty="0" err="1"/>
              <a:t>einfügen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6162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45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freies Feld tü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976224A7-A979-3215-E884-965B0162B1DA}"/>
              </a:ext>
            </a:extLst>
          </p:cNvPr>
          <p:cNvSpPr/>
          <p:nvPr userDrawn="1"/>
        </p:nvSpPr>
        <p:spPr>
          <a:xfrm>
            <a:off x="0" y="1080000"/>
            <a:ext cx="12192000" cy="543600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9AB057-152B-49D7-0D55-56AD43C58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975" y="6523200"/>
            <a:ext cx="482400" cy="33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E591F7FA-EBDD-C545-9775-0564CD8C4B4A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20CCE908-78E0-FD5E-5C78-B14F566EC5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05"/>
                    </a14:imgEffect>
                    <a14:imgEffect>
                      <a14:saturation sat="12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37600" y="127"/>
            <a:ext cx="923246" cy="452202"/>
          </a:xfrm>
          <a:prstGeom prst="rect">
            <a:avLst/>
          </a:prstGeom>
          <a:ln>
            <a:noFill/>
          </a:ln>
        </p:spPr>
      </p:pic>
      <p:sp>
        <p:nvSpPr>
          <p:cNvPr id="18" name="TextBox 5">
            <a:extLst>
              <a:ext uri="{FF2B5EF4-FFF2-40B4-BE49-F238E27FC236}">
                <a16:creationId xmlns:a16="http://schemas.microsoft.com/office/drawing/2014/main" id="{78502A27-9816-9DB7-5F78-1550B91ECA63}"/>
              </a:ext>
            </a:extLst>
          </p:cNvPr>
          <p:cNvSpPr txBox="1"/>
          <p:nvPr userDrawn="1"/>
        </p:nvSpPr>
        <p:spPr>
          <a:xfrm>
            <a:off x="12264800" y="652785"/>
            <a:ext cx="20172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>
                <a:solidFill>
                  <a:schemeClr val="accent2"/>
                </a:solidFill>
                <a:latin typeface="+mn-lt"/>
              </a:rPr>
              <a:t>Bitte </a:t>
            </a:r>
            <a:r>
              <a:rPr lang="en-US" sz="1200" dirty="0" err="1">
                <a:solidFill>
                  <a:schemeClr val="accent2"/>
                </a:solidFill>
                <a:latin typeface="+mn-lt"/>
              </a:rPr>
              <a:t>verwenden</a:t>
            </a:r>
            <a:r>
              <a:rPr lang="en-US" sz="1200" dirty="0">
                <a:solidFill>
                  <a:schemeClr val="accent2"/>
                </a:solidFill>
                <a:latin typeface="+mn-lt"/>
              </a:rPr>
              <a:t> Sie </a:t>
            </a:r>
            <a:r>
              <a:rPr lang="en-US" sz="1200" dirty="0" err="1">
                <a:solidFill>
                  <a:schemeClr val="accent2"/>
                </a:solidFill>
                <a:latin typeface="+mn-lt"/>
              </a:rPr>
              <a:t>diese</a:t>
            </a:r>
            <a:r>
              <a:rPr lang="en-US" sz="12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accent2"/>
                </a:solidFill>
                <a:latin typeface="+mn-lt"/>
              </a:rPr>
              <a:t>Schaltfläche</a:t>
            </a:r>
            <a:r>
              <a:rPr lang="en-US" sz="1200" dirty="0">
                <a:solidFill>
                  <a:schemeClr val="accent2"/>
                </a:solidFill>
                <a:latin typeface="+mn-lt"/>
              </a:rPr>
              <a:t> auf dem  </a:t>
            </a:r>
            <a:r>
              <a:rPr lang="en-US" sz="1200" b="1" dirty="0">
                <a:solidFill>
                  <a:schemeClr val="accent2"/>
                </a:solidFill>
                <a:latin typeface="+mn-lt"/>
              </a:rPr>
              <a:t>Start Tab </a:t>
            </a:r>
            <a:r>
              <a:rPr lang="en-US" sz="1200" dirty="0">
                <a:solidFill>
                  <a:schemeClr val="accent2"/>
                </a:solidFill>
                <a:latin typeface="+mn-lt"/>
              </a:rPr>
              <a:t>in der </a:t>
            </a:r>
            <a:r>
              <a:rPr lang="en-US" sz="1200" dirty="0" err="1">
                <a:solidFill>
                  <a:schemeClr val="accent2"/>
                </a:solidFill>
                <a:latin typeface="+mn-lt"/>
              </a:rPr>
              <a:t>Werkzeugleiste</a:t>
            </a:r>
            <a:r>
              <a:rPr lang="en-US" sz="1200" dirty="0">
                <a:solidFill>
                  <a:schemeClr val="accent2"/>
                </a:solidFill>
                <a:latin typeface="+mn-lt"/>
              </a:rPr>
              <a:t> um </a:t>
            </a:r>
            <a:r>
              <a:rPr lang="en-US" sz="1200" dirty="0" err="1">
                <a:solidFill>
                  <a:schemeClr val="accent2"/>
                </a:solidFill>
                <a:latin typeface="+mn-lt"/>
              </a:rPr>
              <a:t>zwischen</a:t>
            </a:r>
            <a:r>
              <a:rPr lang="en-US" sz="12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accent2"/>
                </a:solidFill>
                <a:latin typeface="+mn-lt"/>
              </a:rPr>
              <a:t>Bildunterschrift</a:t>
            </a:r>
            <a:r>
              <a:rPr lang="en-US" sz="1200" dirty="0">
                <a:solidFill>
                  <a:schemeClr val="accent2"/>
                </a:solidFill>
                <a:latin typeface="+mn-lt"/>
              </a:rPr>
              <a:t> und </a:t>
            </a:r>
            <a:r>
              <a:rPr lang="en-US" sz="1200" dirty="0" err="1">
                <a:solidFill>
                  <a:schemeClr val="accent2"/>
                </a:solidFill>
                <a:latin typeface="+mn-lt"/>
              </a:rPr>
              <a:t>erklärendem</a:t>
            </a:r>
            <a:r>
              <a:rPr lang="en-US" sz="1200" dirty="0">
                <a:solidFill>
                  <a:schemeClr val="accent2"/>
                </a:solidFill>
                <a:latin typeface="+mn-lt"/>
              </a:rPr>
              <a:t> Text </a:t>
            </a:r>
            <a:r>
              <a:rPr lang="en-US" sz="1200" dirty="0" err="1">
                <a:solidFill>
                  <a:schemeClr val="accent2"/>
                </a:solidFill>
                <a:latin typeface="+mn-lt"/>
              </a:rPr>
              <a:t>zu</a:t>
            </a:r>
            <a:r>
              <a:rPr lang="en-US" sz="12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accent2"/>
                </a:solidFill>
                <a:latin typeface="+mn-lt"/>
              </a:rPr>
              <a:t>wählen</a:t>
            </a:r>
            <a:endParaRPr lang="en-US" sz="12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6D4543-8C68-557B-9B72-B212A09A75C2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smtClean="0"/>
              <a:t>Organigramm &lt;Vorhabens-Name&gt;</a:t>
            </a:r>
            <a:endParaRPr lang="de-DE" dirty="0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310F1EB7-BEBB-E70B-7A1E-54E5BD6EB1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4000" y="1314001"/>
            <a:ext cx="10380552" cy="35444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  <a:defRPr sz="2200" b="1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6350" marR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 err="1"/>
              <a:t>Folientitel</a:t>
            </a:r>
            <a:r>
              <a:rPr lang="en-US" dirty="0"/>
              <a:t> </a:t>
            </a:r>
            <a:r>
              <a:rPr lang="en-US" dirty="0" err="1"/>
              <a:t>einfügen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55106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45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Seite 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976224A7-A979-3215-E884-965B0162B1DA}"/>
              </a:ext>
            </a:extLst>
          </p:cNvPr>
          <p:cNvSpPr/>
          <p:nvPr userDrawn="1"/>
        </p:nvSpPr>
        <p:spPr>
          <a:xfrm>
            <a:off x="0" y="1080000"/>
            <a:ext cx="12192000" cy="5436000"/>
          </a:xfrm>
          <a:prstGeom prst="rect">
            <a:avLst/>
          </a:prstGeom>
          <a:solidFill>
            <a:schemeClr val="bg2">
              <a:alpha val="6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9AB057-152B-49D7-0D55-56AD43C58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975" y="6523200"/>
            <a:ext cx="482400" cy="33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E591F7FA-EBDD-C545-9775-0564CD8C4B4A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20CCE908-78E0-FD5E-5C78-B14F566EC5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05"/>
                    </a14:imgEffect>
                    <a14:imgEffect>
                      <a14:saturation sat="12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37600" y="127"/>
            <a:ext cx="923246" cy="452202"/>
          </a:xfrm>
          <a:prstGeom prst="rect">
            <a:avLst/>
          </a:prstGeom>
          <a:ln>
            <a:noFill/>
          </a:ln>
        </p:spPr>
      </p:pic>
      <p:sp>
        <p:nvSpPr>
          <p:cNvPr id="18" name="TextBox 5">
            <a:extLst>
              <a:ext uri="{FF2B5EF4-FFF2-40B4-BE49-F238E27FC236}">
                <a16:creationId xmlns:a16="http://schemas.microsoft.com/office/drawing/2014/main" id="{78502A27-9816-9DB7-5F78-1550B91ECA63}"/>
              </a:ext>
            </a:extLst>
          </p:cNvPr>
          <p:cNvSpPr txBox="1"/>
          <p:nvPr userDrawn="1"/>
        </p:nvSpPr>
        <p:spPr>
          <a:xfrm>
            <a:off x="12264800" y="652785"/>
            <a:ext cx="20172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>
                <a:solidFill>
                  <a:schemeClr val="accent2"/>
                </a:solidFill>
                <a:latin typeface="+mn-lt"/>
              </a:rPr>
              <a:t>Bitte </a:t>
            </a:r>
            <a:r>
              <a:rPr lang="en-US" sz="1200" dirty="0" err="1">
                <a:solidFill>
                  <a:schemeClr val="accent2"/>
                </a:solidFill>
                <a:latin typeface="+mn-lt"/>
              </a:rPr>
              <a:t>verwenden</a:t>
            </a:r>
            <a:r>
              <a:rPr lang="en-US" sz="1200" dirty="0">
                <a:solidFill>
                  <a:schemeClr val="accent2"/>
                </a:solidFill>
                <a:latin typeface="+mn-lt"/>
              </a:rPr>
              <a:t> Sie </a:t>
            </a:r>
            <a:r>
              <a:rPr lang="en-US" sz="1200" dirty="0" err="1">
                <a:solidFill>
                  <a:schemeClr val="accent2"/>
                </a:solidFill>
                <a:latin typeface="+mn-lt"/>
              </a:rPr>
              <a:t>diese</a:t>
            </a:r>
            <a:r>
              <a:rPr lang="en-US" sz="12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accent2"/>
                </a:solidFill>
                <a:latin typeface="+mn-lt"/>
              </a:rPr>
              <a:t>Schaltfläche</a:t>
            </a:r>
            <a:r>
              <a:rPr lang="en-US" sz="1200" dirty="0">
                <a:solidFill>
                  <a:schemeClr val="accent2"/>
                </a:solidFill>
                <a:latin typeface="+mn-lt"/>
              </a:rPr>
              <a:t> auf dem  </a:t>
            </a:r>
            <a:r>
              <a:rPr lang="en-US" sz="1200" b="1" dirty="0">
                <a:solidFill>
                  <a:schemeClr val="accent2"/>
                </a:solidFill>
                <a:latin typeface="+mn-lt"/>
              </a:rPr>
              <a:t>Start Tab </a:t>
            </a:r>
            <a:r>
              <a:rPr lang="en-US" sz="1200" dirty="0">
                <a:solidFill>
                  <a:schemeClr val="accent2"/>
                </a:solidFill>
                <a:latin typeface="+mn-lt"/>
              </a:rPr>
              <a:t>in der </a:t>
            </a:r>
            <a:r>
              <a:rPr lang="en-US" sz="1200" dirty="0" err="1">
                <a:solidFill>
                  <a:schemeClr val="accent2"/>
                </a:solidFill>
                <a:latin typeface="+mn-lt"/>
              </a:rPr>
              <a:t>Werkzeugleiste</a:t>
            </a:r>
            <a:r>
              <a:rPr lang="en-US" sz="1200" dirty="0">
                <a:solidFill>
                  <a:schemeClr val="accent2"/>
                </a:solidFill>
                <a:latin typeface="+mn-lt"/>
              </a:rPr>
              <a:t> um </a:t>
            </a:r>
            <a:r>
              <a:rPr lang="en-US" sz="1200" dirty="0" err="1">
                <a:solidFill>
                  <a:schemeClr val="accent2"/>
                </a:solidFill>
                <a:latin typeface="+mn-lt"/>
              </a:rPr>
              <a:t>zwischen</a:t>
            </a:r>
            <a:r>
              <a:rPr lang="en-US" sz="12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accent2"/>
                </a:solidFill>
                <a:latin typeface="+mn-lt"/>
              </a:rPr>
              <a:t>Bildunterschrift</a:t>
            </a:r>
            <a:r>
              <a:rPr lang="en-US" sz="1200" dirty="0">
                <a:solidFill>
                  <a:schemeClr val="accent2"/>
                </a:solidFill>
                <a:latin typeface="+mn-lt"/>
              </a:rPr>
              <a:t> und </a:t>
            </a:r>
            <a:r>
              <a:rPr lang="en-US" sz="1200" dirty="0" err="1">
                <a:solidFill>
                  <a:schemeClr val="accent2"/>
                </a:solidFill>
                <a:latin typeface="+mn-lt"/>
              </a:rPr>
              <a:t>erklärendem</a:t>
            </a:r>
            <a:r>
              <a:rPr lang="en-US" sz="1200" dirty="0">
                <a:solidFill>
                  <a:schemeClr val="accent2"/>
                </a:solidFill>
                <a:latin typeface="+mn-lt"/>
              </a:rPr>
              <a:t> Text </a:t>
            </a:r>
            <a:r>
              <a:rPr lang="en-US" sz="1200" dirty="0" err="1">
                <a:solidFill>
                  <a:schemeClr val="accent2"/>
                </a:solidFill>
                <a:latin typeface="+mn-lt"/>
              </a:rPr>
              <a:t>zu</a:t>
            </a:r>
            <a:r>
              <a:rPr lang="en-US" sz="12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accent2"/>
                </a:solidFill>
                <a:latin typeface="+mn-lt"/>
              </a:rPr>
              <a:t>wählen</a:t>
            </a:r>
            <a:endParaRPr lang="en-US" sz="12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6D4543-8C68-557B-9B72-B212A09A75C2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smtClean="0"/>
              <a:t>Organigramm &lt;Vorhabens-Name&gt;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72955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45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Seite tü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976224A7-A979-3215-E884-965B0162B1DA}"/>
              </a:ext>
            </a:extLst>
          </p:cNvPr>
          <p:cNvSpPr/>
          <p:nvPr userDrawn="1"/>
        </p:nvSpPr>
        <p:spPr>
          <a:xfrm>
            <a:off x="0" y="1080000"/>
            <a:ext cx="12192000" cy="543600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9AB057-152B-49D7-0D55-56AD43C58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975" y="6523200"/>
            <a:ext cx="482400" cy="33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E591F7FA-EBDD-C545-9775-0564CD8C4B4A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20CCE908-78E0-FD5E-5C78-B14F566EC5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05"/>
                    </a14:imgEffect>
                    <a14:imgEffect>
                      <a14:saturation sat="12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37600" y="127"/>
            <a:ext cx="923246" cy="452202"/>
          </a:xfrm>
          <a:prstGeom prst="rect">
            <a:avLst/>
          </a:prstGeom>
          <a:ln>
            <a:noFill/>
          </a:ln>
        </p:spPr>
      </p:pic>
      <p:sp>
        <p:nvSpPr>
          <p:cNvPr id="18" name="TextBox 5">
            <a:extLst>
              <a:ext uri="{FF2B5EF4-FFF2-40B4-BE49-F238E27FC236}">
                <a16:creationId xmlns:a16="http://schemas.microsoft.com/office/drawing/2014/main" id="{78502A27-9816-9DB7-5F78-1550B91ECA63}"/>
              </a:ext>
            </a:extLst>
          </p:cNvPr>
          <p:cNvSpPr txBox="1"/>
          <p:nvPr userDrawn="1"/>
        </p:nvSpPr>
        <p:spPr>
          <a:xfrm>
            <a:off x="12264800" y="652785"/>
            <a:ext cx="20172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>
                <a:solidFill>
                  <a:schemeClr val="accent2"/>
                </a:solidFill>
                <a:latin typeface="+mn-lt"/>
              </a:rPr>
              <a:t>Bitte </a:t>
            </a:r>
            <a:r>
              <a:rPr lang="en-US" sz="1200" dirty="0" err="1">
                <a:solidFill>
                  <a:schemeClr val="accent2"/>
                </a:solidFill>
                <a:latin typeface="+mn-lt"/>
              </a:rPr>
              <a:t>verwenden</a:t>
            </a:r>
            <a:r>
              <a:rPr lang="en-US" sz="1200" dirty="0">
                <a:solidFill>
                  <a:schemeClr val="accent2"/>
                </a:solidFill>
                <a:latin typeface="+mn-lt"/>
              </a:rPr>
              <a:t> Sie </a:t>
            </a:r>
            <a:r>
              <a:rPr lang="en-US" sz="1200" dirty="0" err="1">
                <a:solidFill>
                  <a:schemeClr val="accent2"/>
                </a:solidFill>
                <a:latin typeface="+mn-lt"/>
              </a:rPr>
              <a:t>diese</a:t>
            </a:r>
            <a:r>
              <a:rPr lang="en-US" sz="12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accent2"/>
                </a:solidFill>
                <a:latin typeface="+mn-lt"/>
              </a:rPr>
              <a:t>Schaltfläche</a:t>
            </a:r>
            <a:r>
              <a:rPr lang="en-US" sz="1200" dirty="0">
                <a:solidFill>
                  <a:schemeClr val="accent2"/>
                </a:solidFill>
                <a:latin typeface="+mn-lt"/>
              </a:rPr>
              <a:t> auf dem  </a:t>
            </a:r>
            <a:r>
              <a:rPr lang="en-US" sz="1200" b="1" dirty="0">
                <a:solidFill>
                  <a:schemeClr val="accent2"/>
                </a:solidFill>
                <a:latin typeface="+mn-lt"/>
              </a:rPr>
              <a:t>Start Tab </a:t>
            </a:r>
            <a:r>
              <a:rPr lang="en-US" sz="1200" dirty="0">
                <a:solidFill>
                  <a:schemeClr val="accent2"/>
                </a:solidFill>
                <a:latin typeface="+mn-lt"/>
              </a:rPr>
              <a:t>in der </a:t>
            </a:r>
            <a:r>
              <a:rPr lang="en-US" sz="1200" dirty="0" err="1">
                <a:solidFill>
                  <a:schemeClr val="accent2"/>
                </a:solidFill>
                <a:latin typeface="+mn-lt"/>
              </a:rPr>
              <a:t>Werkzeugleiste</a:t>
            </a:r>
            <a:r>
              <a:rPr lang="en-US" sz="1200" dirty="0">
                <a:solidFill>
                  <a:schemeClr val="accent2"/>
                </a:solidFill>
                <a:latin typeface="+mn-lt"/>
              </a:rPr>
              <a:t> um </a:t>
            </a:r>
            <a:r>
              <a:rPr lang="en-US" sz="1200" dirty="0" err="1">
                <a:solidFill>
                  <a:schemeClr val="accent2"/>
                </a:solidFill>
                <a:latin typeface="+mn-lt"/>
              </a:rPr>
              <a:t>zwischen</a:t>
            </a:r>
            <a:r>
              <a:rPr lang="en-US" sz="12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accent2"/>
                </a:solidFill>
                <a:latin typeface="+mn-lt"/>
              </a:rPr>
              <a:t>Bildunterschrift</a:t>
            </a:r>
            <a:r>
              <a:rPr lang="en-US" sz="1200" dirty="0">
                <a:solidFill>
                  <a:schemeClr val="accent2"/>
                </a:solidFill>
                <a:latin typeface="+mn-lt"/>
              </a:rPr>
              <a:t> und </a:t>
            </a:r>
            <a:r>
              <a:rPr lang="en-US" sz="1200" dirty="0" err="1">
                <a:solidFill>
                  <a:schemeClr val="accent2"/>
                </a:solidFill>
                <a:latin typeface="+mn-lt"/>
              </a:rPr>
              <a:t>erklärendem</a:t>
            </a:r>
            <a:r>
              <a:rPr lang="en-US" sz="1200" dirty="0">
                <a:solidFill>
                  <a:schemeClr val="accent2"/>
                </a:solidFill>
                <a:latin typeface="+mn-lt"/>
              </a:rPr>
              <a:t> Text </a:t>
            </a:r>
            <a:r>
              <a:rPr lang="en-US" sz="1200" dirty="0" err="1">
                <a:solidFill>
                  <a:schemeClr val="accent2"/>
                </a:solidFill>
                <a:latin typeface="+mn-lt"/>
              </a:rPr>
              <a:t>zu</a:t>
            </a:r>
            <a:r>
              <a:rPr lang="en-US" sz="12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accent2"/>
                </a:solidFill>
                <a:latin typeface="+mn-lt"/>
              </a:rPr>
              <a:t>wählen</a:t>
            </a:r>
            <a:endParaRPr lang="en-US" sz="12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6D4543-8C68-557B-9B72-B212A09A75C2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smtClean="0"/>
              <a:t>Organigramm &lt;Vorhabens-Name&gt;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29357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45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 Fr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AB38950F-4076-363F-12FC-1DCE33F3D24E}"/>
              </a:ext>
            </a:extLst>
          </p:cNvPr>
          <p:cNvSpPr/>
          <p:nvPr userDrawn="1"/>
        </p:nvSpPr>
        <p:spPr>
          <a:xfrm>
            <a:off x="0" y="1080000"/>
            <a:ext cx="12192000" cy="5436000"/>
          </a:xfrm>
          <a:prstGeom prst="rect">
            <a:avLst/>
          </a:prstGeom>
          <a:solidFill>
            <a:schemeClr val="bg2">
              <a:alpha val="6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2356AFB-E382-D5F2-C8E8-39ECFB985785}"/>
              </a:ext>
            </a:extLst>
          </p:cNvPr>
          <p:cNvSpPr txBox="1"/>
          <p:nvPr userDrawn="1"/>
        </p:nvSpPr>
        <p:spPr>
          <a:xfrm>
            <a:off x="3070800" y="1915200"/>
            <a:ext cx="6112648" cy="374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  <a:spcBef>
                <a:spcPct val="30000"/>
              </a:spcBef>
              <a:buClr>
                <a:schemeClr val="bg2"/>
              </a:buClr>
              <a:buSzPct val="75000"/>
            </a:pPr>
            <a:r>
              <a:rPr lang="de-DE" altLang="de-DE" sz="2200" b="1" dirty="0">
                <a:solidFill>
                  <a:srgbClr val="003399"/>
                </a:solidFill>
              </a:rPr>
              <a:t>Haben Sie noch Fragen?</a:t>
            </a:r>
          </a:p>
        </p:txBody>
      </p:sp>
    </p:spTree>
    <p:extLst>
      <p:ext uri="{BB962C8B-B14F-4D97-AF65-F5344CB8AC3E}">
        <p14:creationId xmlns:p14="http://schemas.microsoft.com/office/powerpoint/2010/main" val="40475909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 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AB38950F-4076-363F-12FC-1DCE33F3D24E}"/>
              </a:ext>
            </a:extLst>
          </p:cNvPr>
          <p:cNvSpPr/>
          <p:nvPr userDrawn="1"/>
        </p:nvSpPr>
        <p:spPr>
          <a:xfrm>
            <a:off x="0" y="1080000"/>
            <a:ext cx="12192000" cy="5436000"/>
          </a:xfrm>
          <a:prstGeom prst="rect">
            <a:avLst/>
          </a:prstGeom>
          <a:solidFill>
            <a:schemeClr val="bg2">
              <a:alpha val="6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A82F51D4-0B5A-47DC-7310-AB3C1D38A89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071812" y="1916832"/>
            <a:ext cx="6048375" cy="2140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ts val="2200"/>
              </a:lnSpc>
              <a:spcBef>
                <a:spcPct val="30000"/>
              </a:spcBef>
              <a:buClr>
                <a:schemeClr val="bg2"/>
              </a:buClr>
              <a:buSzPct val="75000"/>
            </a:pPr>
            <a:r>
              <a:rPr lang="de-DE" altLang="de-DE" sz="2200" b="1" dirty="0">
                <a:solidFill>
                  <a:srgbClr val="003399"/>
                </a:solidFill>
              </a:rPr>
              <a:t>Vielen Dank für Ihre Aufmerksamkeit!</a:t>
            </a:r>
          </a:p>
          <a:p>
            <a:pPr algn="ctr">
              <a:lnSpc>
                <a:spcPts val="2200"/>
              </a:lnSpc>
              <a:spcBef>
                <a:spcPct val="30000"/>
              </a:spcBef>
              <a:buClr>
                <a:schemeClr val="bg2"/>
              </a:buClr>
              <a:buSzPct val="75000"/>
            </a:pPr>
            <a:endParaRPr lang="de-DE" altLang="de-DE" sz="1700" dirty="0">
              <a:solidFill>
                <a:srgbClr val="003399"/>
              </a:solidFill>
            </a:endParaRPr>
          </a:p>
          <a:p>
            <a:pPr algn="ctr">
              <a:lnSpc>
                <a:spcPts val="2200"/>
              </a:lnSpc>
              <a:spcBef>
                <a:spcPct val="30000"/>
              </a:spcBef>
              <a:buClr>
                <a:schemeClr val="bg2"/>
              </a:buClr>
              <a:buSzPct val="75000"/>
            </a:pPr>
            <a:endParaRPr lang="de-DE" altLang="de-DE" sz="1700" dirty="0">
              <a:solidFill>
                <a:srgbClr val="003399"/>
              </a:solidFill>
            </a:endParaRPr>
          </a:p>
          <a:p>
            <a:pPr algn="ctr">
              <a:lnSpc>
                <a:spcPts val="2200"/>
              </a:lnSpc>
              <a:spcBef>
                <a:spcPct val="30000"/>
              </a:spcBef>
              <a:buClr>
                <a:schemeClr val="bg2"/>
              </a:buClr>
              <a:buSzPct val="75000"/>
            </a:pPr>
            <a:endParaRPr lang="de-DE" altLang="de-DE" sz="1600" dirty="0">
              <a:solidFill>
                <a:srgbClr val="003399"/>
              </a:solidFill>
            </a:endParaRPr>
          </a:p>
          <a:p>
            <a:pPr algn="ctr">
              <a:lnSpc>
                <a:spcPts val="2200"/>
              </a:lnSpc>
              <a:spcBef>
                <a:spcPct val="30000"/>
              </a:spcBef>
              <a:buClr>
                <a:schemeClr val="bg2"/>
              </a:buClr>
              <a:buSzPct val="75000"/>
            </a:pPr>
            <a:r>
              <a:rPr lang="de-DE" altLang="de-DE" sz="1600" dirty="0" err="1">
                <a:solidFill>
                  <a:srgbClr val="CC0000"/>
                </a:solidFill>
              </a:rPr>
              <a:t>www.hzd.hessen.de</a:t>
            </a:r>
            <a:endParaRPr lang="de-DE" altLang="de-DE" sz="1600" dirty="0">
              <a:solidFill>
                <a:srgbClr val="CC0000"/>
              </a:solidFill>
            </a:endParaRPr>
          </a:p>
          <a:p>
            <a:pPr algn="ctr">
              <a:lnSpc>
                <a:spcPts val="2200"/>
              </a:lnSpc>
              <a:spcBef>
                <a:spcPct val="30000"/>
              </a:spcBef>
              <a:buClr>
                <a:schemeClr val="bg2"/>
              </a:buClr>
              <a:buSzPct val="75000"/>
            </a:pPr>
            <a:r>
              <a:rPr lang="de-DE" altLang="de-DE" sz="1600" dirty="0" err="1">
                <a:solidFill>
                  <a:srgbClr val="CC0000"/>
                </a:solidFill>
              </a:rPr>
              <a:t>info@hzd.hessen.de</a:t>
            </a:r>
            <a:endParaRPr lang="de-DE" altLang="de-DE" sz="1600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54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6">
            <a:extLst>
              <a:ext uri="{FF2B5EF4-FFF2-40B4-BE49-F238E27FC236}">
                <a16:creationId xmlns:a16="http://schemas.microsoft.com/office/drawing/2014/main" id="{44726BD3-E937-EA9E-D2AE-C0936354CDDA}"/>
              </a:ext>
            </a:extLst>
          </p:cNvPr>
          <p:cNvPicPr>
            <a:picLocks/>
          </p:cNvPicPr>
          <p:nvPr userDrawn="1"/>
        </p:nvPicPr>
        <p:blipFill>
          <a:blip r:embed="rId2">
            <a:alphaModFix amt="1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3000"/>
                    </a14:imgEffect>
                  </a14:imgLayer>
                </a14:imgProps>
              </a:ext>
            </a:extLst>
          </a:blip>
          <a:srcRect/>
          <a:stretch/>
        </p:blipFill>
        <p:spPr bwMode="auto">
          <a:xfrm>
            <a:off x="-14852" y="109"/>
            <a:ext cx="12206852" cy="685778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14B60FEB-85C7-741A-52EC-711BFC5ADA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5400" y="360000"/>
            <a:ext cx="720000" cy="22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2362A118-7155-C2F6-1B72-278D9CF2EA4B}"/>
              </a:ext>
            </a:extLst>
          </p:cNvPr>
          <p:cNvSpPr txBox="1"/>
          <p:nvPr userDrawn="1"/>
        </p:nvSpPr>
        <p:spPr>
          <a:xfrm>
            <a:off x="684000" y="1296000"/>
            <a:ext cx="6551657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DE" altLang="de-DE" sz="2200" b="1" i="0" kern="100" spc="0" baseline="0" dirty="0" smtClean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Agenda</a:t>
            </a:r>
            <a:endParaRPr lang="de-DE" sz="2200" b="1" i="0" kern="100" spc="0" baseline="0" dirty="0">
              <a:solidFill>
                <a:schemeClr val="tx2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619D9C7A-F77D-8BCC-E73A-4A59641542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3999" y="1980000"/>
            <a:ext cx="10776163" cy="3795911"/>
          </a:xfrm>
          <a:prstGeom prst="rect">
            <a:avLst/>
          </a:prstGeom>
        </p:spPr>
        <p:txBody>
          <a:bodyPr wrap="square" lIns="0" tIns="0" rIns="0" bIns="0" numCol="2" spcCol="180000">
            <a:spAutoFit/>
          </a:bodyPr>
          <a:lstStyle>
            <a:lvl1pPr marL="457200" indent="-457200">
              <a:lnSpc>
                <a:spcPct val="100000"/>
              </a:lnSpc>
              <a:buFont typeface="+mj-lt"/>
              <a:buAutoNum type="arabicPeriod"/>
              <a:defRPr sz="2000">
                <a:solidFill>
                  <a:schemeClr val="tx2"/>
                </a:solidFill>
              </a:defRPr>
            </a:lvl1pPr>
            <a:lvl2pPr marL="742950" indent="-285750">
              <a:lnSpc>
                <a:spcPct val="100000"/>
              </a:lnSpc>
              <a:buFont typeface="Wingdings" pitchFamily="2" charset="2"/>
              <a:buChar char="§"/>
              <a:defRPr/>
            </a:lvl2pPr>
            <a:lvl3pPr marL="1200150" indent="-285750">
              <a:lnSpc>
                <a:spcPct val="100000"/>
              </a:lnSpc>
              <a:buFont typeface="Wingdings" pitchFamily="2" charset="2"/>
              <a:buChar char="§"/>
              <a:defRPr/>
            </a:lvl3pPr>
            <a:lvl4pPr marL="1657350" indent="-285750">
              <a:lnSpc>
                <a:spcPct val="100000"/>
              </a:lnSpc>
              <a:buFont typeface="Wingdings" pitchFamily="2" charset="2"/>
              <a:buChar char="§"/>
              <a:defRPr/>
            </a:lvl4pPr>
            <a:lvl5pPr marL="2000250" indent="-171450">
              <a:lnSpc>
                <a:spcPct val="100000"/>
              </a:lnSpc>
              <a:buFont typeface="Wingdings" pitchFamily="2" charset="2"/>
              <a:buChar char="§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0"/>
            <a:r>
              <a:rPr lang="de-DE" dirty="0"/>
              <a:t>Kapitelinhalt</a:t>
            </a:r>
          </a:p>
          <a:p>
            <a:pPr lvl="0"/>
            <a:r>
              <a:rPr lang="de-DE" dirty="0"/>
              <a:t>Kapitelinhalt</a:t>
            </a:r>
          </a:p>
          <a:p>
            <a:pPr lvl="0"/>
            <a:r>
              <a:rPr lang="de-DE" dirty="0"/>
              <a:t>Kapitelinhalt</a:t>
            </a:r>
          </a:p>
          <a:p>
            <a:pPr lvl="0"/>
            <a:r>
              <a:rPr lang="de-DE" dirty="0"/>
              <a:t>Kapitelinhalt</a:t>
            </a:r>
          </a:p>
          <a:p>
            <a:pPr lvl="0"/>
            <a:r>
              <a:rPr lang="de-DE" dirty="0"/>
              <a:t>Kapitelinhalt</a:t>
            </a:r>
          </a:p>
          <a:p>
            <a:pPr lvl="0"/>
            <a:r>
              <a:rPr lang="de-DE" dirty="0"/>
              <a:t>Kapitelinhalt</a:t>
            </a:r>
          </a:p>
          <a:p>
            <a:pPr lvl="0"/>
            <a:r>
              <a:rPr lang="de-DE" dirty="0"/>
              <a:t>Kapitelinhalt</a:t>
            </a:r>
          </a:p>
          <a:p>
            <a:pPr lvl="0"/>
            <a:r>
              <a:rPr lang="de-DE" dirty="0"/>
              <a:t>Kapitelinhalt</a:t>
            </a:r>
          </a:p>
          <a:p>
            <a:pPr lvl="0"/>
            <a:r>
              <a:rPr lang="de-DE" dirty="0"/>
              <a:t>Kapitelinhalt</a:t>
            </a:r>
          </a:p>
          <a:p>
            <a:pPr lvl="0"/>
            <a:r>
              <a:rPr lang="de-DE" dirty="0"/>
              <a:t>Kapitelinhalt</a:t>
            </a:r>
          </a:p>
          <a:p>
            <a:pPr lvl="0"/>
            <a:r>
              <a:rPr lang="de-DE" dirty="0"/>
              <a:t>Kapitelinhalt</a:t>
            </a:r>
          </a:p>
          <a:p>
            <a:pPr lvl="0"/>
            <a:r>
              <a:rPr lang="de-DE" dirty="0"/>
              <a:t>Kapitelinhalt</a:t>
            </a:r>
          </a:p>
          <a:p>
            <a:pPr lvl="0"/>
            <a:r>
              <a:rPr lang="de-DE" dirty="0"/>
              <a:t>Kapitelinhalt</a:t>
            </a:r>
          </a:p>
        </p:txBody>
      </p:sp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D658E75D-A372-C7DF-5ACB-B5CECFFB40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4000" y="6523200"/>
            <a:ext cx="349200" cy="334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591F7FA-EBDD-C545-9775-0564CD8C4B4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94B19357-D841-53A3-C6BB-AE1AFBEDBB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2000" y="6523200"/>
            <a:ext cx="4114800" cy="3348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de-DE" smtClean="0"/>
              <a:t>Organigramm &lt;Vorhabens-Name&gt;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4980854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81">
          <p15:clr>
            <a:srgbClr val="FBAE40"/>
          </p15:clr>
        </p15:guide>
        <p15:guide id="2" pos="7219">
          <p15:clr>
            <a:srgbClr val="FBAE40"/>
          </p15:clr>
        </p15:guide>
        <p15:guide id="3" pos="43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feld Schriftgröße 20 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976224A7-A979-3215-E884-965B0162B1DA}"/>
              </a:ext>
            </a:extLst>
          </p:cNvPr>
          <p:cNvSpPr/>
          <p:nvPr userDrawn="1"/>
        </p:nvSpPr>
        <p:spPr>
          <a:xfrm>
            <a:off x="0" y="1080000"/>
            <a:ext cx="12192000" cy="5436000"/>
          </a:xfrm>
          <a:prstGeom prst="rect">
            <a:avLst/>
          </a:prstGeom>
          <a:solidFill>
            <a:schemeClr val="bg2">
              <a:alpha val="6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9AB057-152B-49D7-0D55-56AD43C58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975" y="6524625"/>
            <a:ext cx="482400" cy="33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E591F7FA-EBDD-C545-9775-0564CD8C4B4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6DB1BCE-753A-68BC-B477-46BF93E0BB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3999" y="1268760"/>
            <a:ext cx="10812675" cy="307777"/>
          </a:xfrm>
        </p:spPr>
        <p:txBody>
          <a:bodyPr wrap="square">
            <a:spAutoFit/>
          </a:bodyPr>
          <a:lstStyle>
            <a:lvl1pPr marL="342900" indent="-342900">
              <a:lnSpc>
                <a:spcPct val="100000"/>
              </a:lnSpc>
              <a:buFont typeface="Wingdings" pitchFamily="2" charset="2"/>
              <a:buChar char="§"/>
              <a:defRPr sz="2000"/>
            </a:lvl1pPr>
            <a:lvl2pPr marL="742950" indent="-285750">
              <a:lnSpc>
                <a:spcPct val="100000"/>
              </a:lnSpc>
              <a:buFont typeface="Wingdings" pitchFamily="2" charset="2"/>
              <a:buChar char="§"/>
              <a:defRPr/>
            </a:lvl2pPr>
            <a:lvl3pPr marL="1200150" indent="-285750">
              <a:lnSpc>
                <a:spcPct val="100000"/>
              </a:lnSpc>
              <a:buFont typeface="Wingdings" pitchFamily="2" charset="2"/>
              <a:buChar char="§"/>
              <a:defRPr/>
            </a:lvl3pPr>
            <a:lvl4pPr marL="1657350" indent="-285750">
              <a:lnSpc>
                <a:spcPct val="100000"/>
              </a:lnSpc>
              <a:buFont typeface="Wingdings" pitchFamily="2" charset="2"/>
              <a:buChar char="§"/>
              <a:defRPr/>
            </a:lvl4pPr>
            <a:lvl5pPr marL="2000250" indent="-171450">
              <a:lnSpc>
                <a:spcPct val="100000"/>
              </a:lnSpc>
              <a:buFont typeface="Wingdings" pitchFamily="2" charset="2"/>
              <a:buChar char="§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170249E-3FF6-B47E-341B-478FC09EA05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smtClean="0"/>
              <a:t>Organigramm &lt;Vorhabens-Name&gt;</a:t>
            </a:r>
            <a:endParaRPr lang="de-DE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FC1913A-6BE7-39C4-F22F-25950B3807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3999" y="648557"/>
            <a:ext cx="9230400" cy="45881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  <a:defRPr sz="2200" b="1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6350" marR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 err="1"/>
              <a:t>Folientitel</a:t>
            </a:r>
            <a:r>
              <a:rPr lang="en-US" dirty="0"/>
              <a:t> </a:t>
            </a:r>
            <a:r>
              <a:rPr lang="en-US" dirty="0" err="1"/>
              <a:t>einfügen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370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feld Schriftgröße 20 tü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976224A7-A979-3215-E884-965B0162B1DA}"/>
              </a:ext>
            </a:extLst>
          </p:cNvPr>
          <p:cNvSpPr/>
          <p:nvPr userDrawn="1"/>
        </p:nvSpPr>
        <p:spPr>
          <a:xfrm>
            <a:off x="0" y="1080000"/>
            <a:ext cx="12192000" cy="543600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9AB057-152B-49D7-0D55-56AD43C58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975" y="6524625"/>
            <a:ext cx="482400" cy="33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E591F7FA-EBDD-C545-9775-0564CD8C4B4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6DB1BCE-753A-68BC-B477-46BF93E0BB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9662" y="1377659"/>
            <a:ext cx="10812675" cy="307777"/>
          </a:xfrm>
        </p:spPr>
        <p:txBody>
          <a:bodyPr wrap="square">
            <a:spAutoFit/>
          </a:bodyPr>
          <a:lstStyle>
            <a:lvl1pPr marL="342900" indent="-342900">
              <a:lnSpc>
                <a:spcPct val="100000"/>
              </a:lnSpc>
              <a:buFont typeface="Wingdings" pitchFamily="2" charset="2"/>
              <a:buChar char="§"/>
              <a:defRPr sz="2000"/>
            </a:lvl1pPr>
            <a:lvl2pPr marL="742950" indent="-285750">
              <a:lnSpc>
                <a:spcPct val="100000"/>
              </a:lnSpc>
              <a:buFont typeface="Wingdings" pitchFamily="2" charset="2"/>
              <a:buChar char="§"/>
              <a:defRPr/>
            </a:lvl2pPr>
            <a:lvl3pPr marL="1200150" indent="-285750">
              <a:lnSpc>
                <a:spcPct val="100000"/>
              </a:lnSpc>
              <a:buFont typeface="Wingdings" pitchFamily="2" charset="2"/>
              <a:buChar char="§"/>
              <a:defRPr/>
            </a:lvl3pPr>
            <a:lvl4pPr marL="1657350" indent="-285750">
              <a:lnSpc>
                <a:spcPct val="100000"/>
              </a:lnSpc>
              <a:buFont typeface="Wingdings" pitchFamily="2" charset="2"/>
              <a:buChar char="§"/>
              <a:defRPr/>
            </a:lvl4pPr>
            <a:lvl5pPr marL="2000250" indent="-171450">
              <a:lnSpc>
                <a:spcPct val="100000"/>
              </a:lnSpc>
              <a:buFont typeface="Wingdings" pitchFamily="2" charset="2"/>
              <a:buChar char="§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170249E-3FF6-B47E-341B-478FC09EA05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smtClean="0"/>
              <a:t>Organigramm &lt;Vorhabens-Name&gt;</a:t>
            </a:r>
            <a:endParaRPr lang="de-DE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FC1913A-6BE7-39C4-F22F-25950B3807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9662" y="685835"/>
            <a:ext cx="9230400" cy="45881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  <a:defRPr sz="2200" b="1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6350" marR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 err="1"/>
              <a:t>Folientitel</a:t>
            </a:r>
            <a:r>
              <a:rPr lang="en-US" dirty="0"/>
              <a:t> </a:t>
            </a:r>
            <a:r>
              <a:rPr lang="en-US" dirty="0" err="1"/>
              <a:t>einfügen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383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felder Schriftgröße 20 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976224A7-A979-3215-E884-965B0162B1DA}"/>
              </a:ext>
            </a:extLst>
          </p:cNvPr>
          <p:cNvSpPr/>
          <p:nvPr userDrawn="1"/>
        </p:nvSpPr>
        <p:spPr>
          <a:xfrm>
            <a:off x="0" y="1080000"/>
            <a:ext cx="12192000" cy="5436000"/>
          </a:xfrm>
          <a:prstGeom prst="rect">
            <a:avLst/>
          </a:prstGeom>
          <a:solidFill>
            <a:schemeClr val="bg2">
              <a:alpha val="6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9AB057-152B-49D7-0D55-56AD43C58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975" y="6524625"/>
            <a:ext cx="482400" cy="33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E591F7FA-EBDD-C545-9775-0564CD8C4B4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6DB1BCE-753A-68BC-B477-46BF93E0BB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937" y="1384927"/>
            <a:ext cx="10812675" cy="307777"/>
          </a:xfrm>
        </p:spPr>
        <p:txBody>
          <a:bodyPr wrap="square" numCol="2" spcCol="252000">
            <a:spAutoFit/>
          </a:bodyPr>
          <a:lstStyle>
            <a:lvl1pPr marL="342900" indent="-342900">
              <a:lnSpc>
                <a:spcPct val="100000"/>
              </a:lnSpc>
              <a:buFont typeface="Wingdings" pitchFamily="2" charset="2"/>
              <a:buChar char="§"/>
              <a:defRPr sz="2000"/>
            </a:lvl1pPr>
            <a:lvl2pPr marL="742950" indent="-285750">
              <a:lnSpc>
                <a:spcPct val="100000"/>
              </a:lnSpc>
              <a:buFont typeface="Wingdings" pitchFamily="2" charset="2"/>
              <a:buChar char="§"/>
              <a:defRPr/>
            </a:lvl2pPr>
            <a:lvl3pPr marL="1200150" indent="-285750">
              <a:lnSpc>
                <a:spcPct val="100000"/>
              </a:lnSpc>
              <a:buFont typeface="Wingdings" pitchFamily="2" charset="2"/>
              <a:buChar char="§"/>
              <a:defRPr/>
            </a:lvl3pPr>
            <a:lvl4pPr marL="1657350" indent="-285750">
              <a:lnSpc>
                <a:spcPct val="100000"/>
              </a:lnSpc>
              <a:buFont typeface="Wingdings" pitchFamily="2" charset="2"/>
              <a:buChar char="§"/>
              <a:defRPr/>
            </a:lvl4pPr>
            <a:lvl5pPr marL="2000250" indent="-171450">
              <a:lnSpc>
                <a:spcPct val="100000"/>
              </a:lnSpc>
              <a:buFont typeface="Wingdings" pitchFamily="2" charset="2"/>
              <a:buChar char="§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170249E-3FF6-B47E-341B-478FC09EA05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smtClean="0"/>
              <a:t>Organigramm &lt;Vorhabens-Name&gt;</a:t>
            </a:r>
            <a:endParaRPr lang="de-DE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FC1913A-6BE7-39C4-F22F-25950B3807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02" y="692696"/>
            <a:ext cx="9230400" cy="45881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  <a:defRPr sz="2200" b="1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6350" marR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 err="1"/>
              <a:t>Folientitel</a:t>
            </a:r>
            <a:r>
              <a:rPr lang="en-US" dirty="0"/>
              <a:t> </a:t>
            </a:r>
            <a:r>
              <a:rPr lang="en-US" dirty="0" err="1"/>
              <a:t>einfügen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24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felder Schriftgröße 20 tü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976224A7-A979-3215-E884-965B0162B1DA}"/>
              </a:ext>
            </a:extLst>
          </p:cNvPr>
          <p:cNvSpPr/>
          <p:nvPr userDrawn="1"/>
        </p:nvSpPr>
        <p:spPr>
          <a:xfrm>
            <a:off x="0" y="1080000"/>
            <a:ext cx="12192000" cy="543600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9AB057-152B-49D7-0D55-56AD43C58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975" y="6524625"/>
            <a:ext cx="482400" cy="33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E591F7FA-EBDD-C545-9775-0564CD8C4B4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6DB1BCE-753A-68BC-B477-46BF93E0BB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2000" y="1538816"/>
            <a:ext cx="10812675" cy="307777"/>
          </a:xfrm>
        </p:spPr>
        <p:txBody>
          <a:bodyPr wrap="square" numCol="2" spcCol="252000">
            <a:spAutoFit/>
          </a:bodyPr>
          <a:lstStyle>
            <a:lvl1pPr marL="342900" indent="-342900">
              <a:lnSpc>
                <a:spcPct val="100000"/>
              </a:lnSpc>
              <a:buFont typeface="Wingdings" pitchFamily="2" charset="2"/>
              <a:buChar char="§"/>
              <a:defRPr sz="2000"/>
            </a:lvl1pPr>
            <a:lvl2pPr marL="742950" indent="-285750">
              <a:lnSpc>
                <a:spcPct val="100000"/>
              </a:lnSpc>
              <a:buFont typeface="Wingdings" pitchFamily="2" charset="2"/>
              <a:buChar char="§"/>
              <a:defRPr/>
            </a:lvl2pPr>
            <a:lvl3pPr marL="1200150" indent="-285750">
              <a:lnSpc>
                <a:spcPct val="100000"/>
              </a:lnSpc>
              <a:buFont typeface="Wingdings" pitchFamily="2" charset="2"/>
              <a:buChar char="§"/>
              <a:defRPr/>
            </a:lvl3pPr>
            <a:lvl4pPr marL="1657350" indent="-285750">
              <a:lnSpc>
                <a:spcPct val="100000"/>
              </a:lnSpc>
              <a:buFont typeface="Wingdings" pitchFamily="2" charset="2"/>
              <a:buChar char="§"/>
              <a:defRPr/>
            </a:lvl4pPr>
            <a:lvl5pPr marL="2000250" indent="-171450">
              <a:lnSpc>
                <a:spcPct val="100000"/>
              </a:lnSpc>
              <a:buFont typeface="Wingdings" pitchFamily="2" charset="2"/>
              <a:buChar char="§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170249E-3FF6-B47E-341B-478FC09EA05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smtClean="0"/>
              <a:t>Organigramm &lt;Vorhabens-Name&gt;</a:t>
            </a:r>
            <a:endParaRPr lang="de-DE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FC1913A-6BE7-39C4-F22F-25950B3807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2000" y="764704"/>
            <a:ext cx="9230400" cy="45881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  <a:defRPr sz="2200" b="1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6350" marR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 err="1"/>
              <a:t>Folientitel</a:t>
            </a:r>
            <a:r>
              <a:rPr lang="en-US" dirty="0"/>
              <a:t> </a:t>
            </a:r>
            <a:r>
              <a:rPr lang="en-US" dirty="0" err="1"/>
              <a:t>einfügen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763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feld links Schriftgröße 20 + weiteres Element 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976224A7-A979-3215-E884-965B0162B1DA}"/>
              </a:ext>
            </a:extLst>
          </p:cNvPr>
          <p:cNvSpPr/>
          <p:nvPr userDrawn="1"/>
        </p:nvSpPr>
        <p:spPr>
          <a:xfrm>
            <a:off x="0" y="1080000"/>
            <a:ext cx="12192000" cy="5436000"/>
          </a:xfrm>
          <a:prstGeom prst="rect">
            <a:avLst/>
          </a:prstGeom>
          <a:solidFill>
            <a:schemeClr val="bg2">
              <a:alpha val="6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9AB057-152B-49D7-0D55-56AD43C58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975" y="6524625"/>
            <a:ext cx="482400" cy="33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E591F7FA-EBDD-C545-9775-0564CD8C4B4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6DB1BCE-753A-68BC-B477-46BF93E0BB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2000" y="1415793"/>
            <a:ext cx="5412001" cy="307777"/>
          </a:xfrm>
        </p:spPr>
        <p:txBody>
          <a:bodyPr wrap="square">
            <a:spAutoFit/>
          </a:bodyPr>
          <a:lstStyle>
            <a:lvl1pPr marL="342900" indent="-342900">
              <a:lnSpc>
                <a:spcPct val="100000"/>
              </a:lnSpc>
              <a:buFont typeface="Wingdings" pitchFamily="2" charset="2"/>
              <a:buChar char="§"/>
              <a:defRPr sz="2000"/>
            </a:lvl1pPr>
            <a:lvl2pPr marL="742950" indent="-285750">
              <a:lnSpc>
                <a:spcPct val="100000"/>
              </a:lnSpc>
              <a:buFont typeface="Wingdings" pitchFamily="2" charset="2"/>
              <a:buChar char="§"/>
              <a:defRPr/>
            </a:lvl2pPr>
            <a:lvl3pPr marL="1200150" indent="-285750">
              <a:lnSpc>
                <a:spcPct val="100000"/>
              </a:lnSpc>
              <a:buFont typeface="Wingdings" pitchFamily="2" charset="2"/>
              <a:buChar char="§"/>
              <a:defRPr/>
            </a:lvl3pPr>
            <a:lvl4pPr marL="1657350" indent="-285750">
              <a:lnSpc>
                <a:spcPct val="100000"/>
              </a:lnSpc>
              <a:buFont typeface="Wingdings" pitchFamily="2" charset="2"/>
              <a:buChar char="§"/>
              <a:defRPr/>
            </a:lvl4pPr>
            <a:lvl5pPr marL="2000250" indent="-171450">
              <a:lnSpc>
                <a:spcPct val="100000"/>
              </a:lnSpc>
              <a:buFont typeface="Wingdings" pitchFamily="2" charset="2"/>
              <a:buChar char="§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170249E-3FF6-B47E-341B-478FC09EA05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smtClean="0"/>
              <a:t>Organigramm &lt;Vorhabens-Name&gt;</a:t>
            </a:r>
            <a:endParaRPr lang="de-DE" dirty="0"/>
          </a:p>
        </p:txBody>
      </p:sp>
      <p:sp>
        <p:nvSpPr>
          <p:cNvPr id="5" name="Bildplatzhalter 2">
            <a:extLst>
              <a:ext uri="{FF2B5EF4-FFF2-40B4-BE49-F238E27FC236}">
                <a16:creationId xmlns:a16="http://schemas.microsoft.com/office/drawing/2014/main" id="{5026A5FF-B7DF-F4F8-057E-0D86F62F926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383338" y="1412874"/>
            <a:ext cx="5124662" cy="48244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FC1913A-6BE7-39C4-F22F-25950B3807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4000" y="692696"/>
            <a:ext cx="5412000" cy="45881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  <a:defRPr sz="2200" b="1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6350" marR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 err="1"/>
              <a:t>Folientitel</a:t>
            </a:r>
            <a:r>
              <a:rPr lang="en-US" dirty="0"/>
              <a:t> </a:t>
            </a:r>
            <a:r>
              <a:rPr lang="en-US" dirty="0" err="1"/>
              <a:t>einfügen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24773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890" userDrawn="1">
          <p15:clr>
            <a:srgbClr val="FBAE40"/>
          </p15:clr>
        </p15:guide>
        <p15:guide id="3" pos="4021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feld links Schriftgröße 20 + weiteres Element tü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976224A7-A979-3215-E884-965B0162B1DA}"/>
              </a:ext>
            </a:extLst>
          </p:cNvPr>
          <p:cNvSpPr/>
          <p:nvPr userDrawn="1"/>
        </p:nvSpPr>
        <p:spPr>
          <a:xfrm>
            <a:off x="0" y="1080000"/>
            <a:ext cx="12192000" cy="543600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9AB057-152B-49D7-0D55-56AD43C58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975" y="6524625"/>
            <a:ext cx="482400" cy="33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E591F7FA-EBDD-C545-9775-0564CD8C4B4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6DB1BCE-753A-68BC-B477-46BF93E0BB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2000" y="1484784"/>
            <a:ext cx="5412001" cy="307777"/>
          </a:xfrm>
        </p:spPr>
        <p:txBody>
          <a:bodyPr wrap="square">
            <a:spAutoFit/>
          </a:bodyPr>
          <a:lstStyle>
            <a:lvl1pPr marL="342900" indent="-342900">
              <a:lnSpc>
                <a:spcPct val="100000"/>
              </a:lnSpc>
              <a:buFont typeface="Wingdings" pitchFamily="2" charset="2"/>
              <a:buChar char="§"/>
              <a:defRPr sz="2000"/>
            </a:lvl1pPr>
            <a:lvl2pPr marL="742950" indent="-285750">
              <a:lnSpc>
                <a:spcPct val="100000"/>
              </a:lnSpc>
              <a:buFont typeface="Wingdings" pitchFamily="2" charset="2"/>
              <a:buChar char="§"/>
              <a:defRPr/>
            </a:lvl2pPr>
            <a:lvl3pPr marL="1200150" indent="-285750">
              <a:lnSpc>
                <a:spcPct val="100000"/>
              </a:lnSpc>
              <a:buFont typeface="Wingdings" pitchFamily="2" charset="2"/>
              <a:buChar char="§"/>
              <a:defRPr/>
            </a:lvl3pPr>
            <a:lvl4pPr marL="1657350" indent="-285750">
              <a:lnSpc>
                <a:spcPct val="100000"/>
              </a:lnSpc>
              <a:buFont typeface="Wingdings" pitchFamily="2" charset="2"/>
              <a:buChar char="§"/>
              <a:defRPr/>
            </a:lvl4pPr>
            <a:lvl5pPr marL="2000250" indent="-171450">
              <a:lnSpc>
                <a:spcPct val="100000"/>
              </a:lnSpc>
              <a:buFont typeface="Wingdings" pitchFamily="2" charset="2"/>
              <a:buChar char="§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170249E-3FF6-B47E-341B-478FC09EA05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smtClean="0"/>
              <a:t>Organigramm &lt;Vorhabens-Name&gt;</a:t>
            </a:r>
            <a:endParaRPr lang="de-DE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FC1913A-6BE7-39C4-F22F-25950B3807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9854" y="692696"/>
            <a:ext cx="5412000" cy="47681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  <a:defRPr sz="2200" b="1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6350" marR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 err="1"/>
              <a:t>Folientitel</a:t>
            </a:r>
            <a:r>
              <a:rPr lang="en-US" dirty="0"/>
              <a:t> </a:t>
            </a:r>
            <a:r>
              <a:rPr lang="en-US" dirty="0" err="1"/>
              <a:t>einfügen</a:t>
            </a:r>
            <a:endParaRPr lang="en-US" dirty="0"/>
          </a:p>
        </p:txBody>
      </p:sp>
      <p:sp>
        <p:nvSpPr>
          <p:cNvPr id="5" name="Bildplatzhalter 2">
            <a:extLst>
              <a:ext uri="{FF2B5EF4-FFF2-40B4-BE49-F238E27FC236}">
                <a16:creationId xmlns:a16="http://schemas.microsoft.com/office/drawing/2014/main" id="{5026A5FF-B7DF-F4F8-057E-0D86F62F926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383338" y="1412874"/>
            <a:ext cx="5124662" cy="48244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373939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890" userDrawn="1">
          <p15:clr>
            <a:srgbClr val="FBAE40"/>
          </p15:clr>
        </p15:guide>
        <p15:guide id="3" pos="402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28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slideLayout" Target="../slideLayouts/slideLayout27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29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28" Type="http://schemas.openxmlformats.org/officeDocument/2006/relationships/image" Target="../media/image2.emf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CB367D86-C2DD-D10E-6E4A-F04270067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4000" y="6523200"/>
            <a:ext cx="349200" cy="334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591F7FA-EBDD-C545-9775-0564CD8C4B4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6550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69C8F19-3764-5663-7E67-B4C7586ED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296000"/>
            <a:ext cx="10776675" cy="3877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CEAA797-3930-F618-E6FC-40B3FA219B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000" y="1980000"/>
            <a:ext cx="10776675" cy="1530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45164B4-0CD7-40B0-129B-A958A62F13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4000" y="6523200"/>
            <a:ext cx="349200" cy="334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591F7FA-EBDD-C545-9775-0564CD8C4B4A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6C75EDE-276C-70D2-6B0D-8C025F046B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5400" y="360000"/>
            <a:ext cx="720000" cy="22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5CFA8C6-C3FD-8BEB-6960-E620B14FD5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1" r="15575"/>
          <a:stretch/>
        </p:blipFill>
        <p:spPr>
          <a:xfrm rot="7999837">
            <a:off x="11360210" y="221525"/>
            <a:ext cx="743477" cy="636302"/>
          </a:xfrm>
          <a:prstGeom prst="rect">
            <a:avLst/>
          </a:prstGeom>
        </p:spPr>
      </p:pic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F5BB819F-EA8A-96CC-EA50-FB860DC3B1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2000" y="6523200"/>
            <a:ext cx="4114800" cy="3348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de-DE" smtClean="0"/>
              <a:t>Organigramm &lt;Vorhabens-Name&gt;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52571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710" r:id="rId2"/>
    <p:sldLayoutId id="2147483713" r:id="rId3"/>
    <p:sldLayoutId id="2147483663" r:id="rId4"/>
    <p:sldLayoutId id="2147483716" r:id="rId5"/>
    <p:sldLayoutId id="2147483715" r:id="rId6"/>
    <p:sldLayoutId id="2147483717" r:id="rId7"/>
    <p:sldLayoutId id="2147483718" r:id="rId8"/>
    <p:sldLayoutId id="2147483714" r:id="rId9"/>
    <p:sldLayoutId id="2147483719" r:id="rId10"/>
    <p:sldLayoutId id="2147483720" r:id="rId11"/>
    <p:sldLayoutId id="2147483721" r:id="rId12"/>
    <p:sldLayoutId id="2147483687" r:id="rId13"/>
    <p:sldLayoutId id="2147483669" r:id="rId14"/>
    <p:sldLayoutId id="2147483722" r:id="rId15"/>
    <p:sldLayoutId id="2147483688" r:id="rId16"/>
    <p:sldLayoutId id="2147483664" r:id="rId17"/>
    <p:sldLayoutId id="2147483708" r:id="rId18"/>
    <p:sldLayoutId id="2147483723" r:id="rId19"/>
    <p:sldLayoutId id="2147483724" r:id="rId20"/>
    <p:sldLayoutId id="2147483727" r:id="rId21"/>
    <p:sldLayoutId id="2147483709" r:id="rId22"/>
    <p:sldLayoutId id="2147483726" r:id="rId23"/>
    <p:sldLayoutId id="2147483725" r:id="rId24"/>
    <p:sldLayoutId id="2147483711" r:id="rId25"/>
    <p:sldLayoutId id="2147483712" r:id="rId2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tx2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2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0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6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4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370">
          <p15:clr>
            <a:srgbClr val="F26B43"/>
          </p15:clr>
        </p15:guide>
        <p15:guide id="3" orient="horz" pos="4110">
          <p15:clr>
            <a:srgbClr val="F26B43"/>
          </p15:clr>
        </p15:guide>
        <p15:guide id="4" orient="horz" pos="686">
          <p15:clr>
            <a:srgbClr val="F26B43"/>
          </p15:clr>
        </p15:guide>
        <p15:guide id="5" pos="7469">
          <p15:clr>
            <a:srgbClr val="F26B43"/>
          </p15:clr>
        </p15:guide>
        <p15:guide id="6" pos="724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4BB0082A-954A-8A08-BA50-338E292ED3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60297" y="5976000"/>
            <a:ext cx="2952278" cy="724608"/>
          </a:xfrm>
        </p:spPr>
        <p:txBody>
          <a:bodyPr/>
          <a:lstStyle/>
          <a:p>
            <a:r>
              <a:rPr lang="de-DE" dirty="0" smtClean="0"/>
              <a:t>Name:</a:t>
            </a:r>
          </a:p>
          <a:p>
            <a:endParaRPr lang="de-DE" dirty="0"/>
          </a:p>
          <a:p>
            <a:r>
              <a:rPr lang="de-DE" dirty="0" smtClean="0"/>
              <a:t>Datum: </a:t>
            </a:r>
            <a:r>
              <a:rPr lang="de-DE" dirty="0" err="1" smtClean="0"/>
              <a:t>mm.tt.jjjj</a:t>
            </a:r>
            <a:endParaRPr lang="de-DE" dirty="0"/>
          </a:p>
        </p:txBody>
      </p:sp>
      <p:sp>
        <p:nvSpPr>
          <p:cNvPr id="6" name="Textfeld 16"/>
          <p:cNvSpPr txBox="1"/>
          <p:nvPr/>
        </p:nvSpPr>
        <p:spPr>
          <a:xfrm>
            <a:off x="9408368" y="404664"/>
            <a:ext cx="1368152" cy="792088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DE" sz="1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Hier kann ein Projekt individuelles Logo </a:t>
            </a:r>
            <a:br>
              <a:rPr lang="de-DE" sz="1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1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eingefügt werden</a:t>
            </a:r>
            <a:endParaRPr lang="de-DE" sz="1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51384" y="3717032"/>
            <a:ext cx="30963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rgbClr val="FF0000"/>
                </a:solidFill>
              </a:rPr>
              <a:t>Achtung: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b="1" dirty="0" smtClean="0">
                <a:solidFill>
                  <a:srgbClr val="FF0000"/>
                </a:solidFill>
              </a:rPr>
              <a:t>Fußzeile bearbeiten (Register </a:t>
            </a:r>
            <a:r>
              <a:rPr lang="de-DE" sz="2000" b="1" i="1" dirty="0" smtClean="0">
                <a:solidFill>
                  <a:srgbClr val="FF0000"/>
                </a:solidFill>
              </a:rPr>
              <a:t>Einfügen</a:t>
            </a:r>
            <a:r>
              <a:rPr lang="de-DE" sz="2000" b="1" dirty="0" smtClean="0">
                <a:solidFill>
                  <a:srgbClr val="FF0000"/>
                </a:solidFill>
              </a:rPr>
              <a:t>, Schaltfläche </a:t>
            </a:r>
            <a:r>
              <a:rPr lang="de-DE" sz="2000" b="1" i="1" dirty="0" smtClean="0">
                <a:solidFill>
                  <a:srgbClr val="FF0000"/>
                </a:solidFill>
              </a:rPr>
              <a:t>Text)</a:t>
            </a:r>
            <a:endParaRPr lang="de-DE" sz="2000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b="1" i="1" dirty="0" smtClean="0">
                <a:solidFill>
                  <a:srgbClr val="FF0000"/>
                </a:solidFill>
              </a:rPr>
              <a:t>Name</a:t>
            </a:r>
            <a:r>
              <a:rPr lang="de-DE" sz="2000" b="1" dirty="0" smtClean="0">
                <a:solidFill>
                  <a:srgbClr val="FF0000"/>
                </a:solidFill>
              </a:rPr>
              <a:t> auf dem Deckblatt ersetzen</a:t>
            </a:r>
            <a:endParaRPr lang="de-DE" sz="2000" b="1" dirty="0">
              <a:solidFill>
                <a:srgbClr val="FF0000"/>
              </a:solidFill>
            </a:endParaRP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5BB8F2DB-B1F8-FAA8-C570-88E4B661AEB2}"/>
              </a:ext>
            </a:extLst>
          </p:cNvPr>
          <p:cNvSpPr txBox="1">
            <a:spLocks/>
          </p:cNvSpPr>
          <p:nvPr/>
        </p:nvSpPr>
        <p:spPr>
          <a:xfrm>
            <a:off x="720000" y="1700808"/>
            <a:ext cx="8208100" cy="174406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b="1" i="0" kern="1200">
                <a:solidFill>
                  <a:schemeClr val="tx2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1pPr>
            <a:lvl2pPr marL="6350" marR="0" indent="0" algn="l" defTabSz="914400" rtl="0" eaLnBrk="1" fontAlgn="auto" latinLnBrk="0" hangingPunct="1">
              <a:lnSpc>
                <a:spcPts val="2200"/>
              </a:lnSpc>
              <a:spcBef>
                <a:spcPts val="5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kern="1200" spc="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latin typeface="+mj-lt"/>
              </a:rPr>
              <a:t>Projekt-</a:t>
            </a:r>
            <a:r>
              <a:rPr lang="de-DE" dirty="0">
                <a:latin typeface="+mj-lt"/>
              </a:rPr>
              <a:t>/Programm-/Verfahrensname</a:t>
            </a:r>
          </a:p>
          <a:p>
            <a:r>
              <a:rPr lang="de-DE" altLang="de-DE" dirty="0" smtClean="0">
                <a:latin typeface="+mj-lt"/>
              </a:rPr>
              <a:t>Organigramm</a:t>
            </a:r>
            <a:endParaRPr lang="de-DE" altLang="de-DE" dirty="0">
              <a:latin typeface="+mj-lt"/>
            </a:endParaRPr>
          </a:p>
          <a:p>
            <a:pPr lvl="1"/>
            <a:r>
              <a:rPr lang="de-DE" sz="1600" dirty="0" smtClean="0"/>
              <a:t>Ishikawa Methode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23100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platzhalter 52"/>
          <p:cNvSpPr>
            <a:spLocks noGrp="1"/>
          </p:cNvSpPr>
          <p:nvPr>
            <p:ph type="body" sz="quarter" idx="11"/>
          </p:nvPr>
        </p:nvSpPr>
        <p:spPr>
          <a:xfrm>
            <a:off x="683999" y="1241992"/>
            <a:ext cx="9230400" cy="458816"/>
          </a:xfrm>
        </p:spPr>
        <p:txBody>
          <a:bodyPr/>
          <a:lstStyle/>
          <a:p>
            <a:r>
              <a:rPr lang="de-DE" dirty="0" smtClean="0"/>
              <a:t>Organigramm</a:t>
            </a:r>
            <a:endParaRPr lang="de-DE" dirty="0"/>
          </a:p>
        </p:txBody>
      </p:sp>
      <p:sp>
        <p:nvSpPr>
          <p:cNvPr id="54" name="Rechteck 53"/>
          <p:cNvSpPr/>
          <p:nvPr/>
        </p:nvSpPr>
        <p:spPr>
          <a:xfrm>
            <a:off x="4304184" y="1165771"/>
            <a:ext cx="2952328" cy="695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 smtClean="0"/>
              <a:t>Lenkungsausschuss</a:t>
            </a:r>
          </a:p>
          <a:p>
            <a:pPr algn="ctr"/>
            <a:r>
              <a:rPr lang="de-DE" sz="1200" dirty="0" smtClean="0"/>
              <a:t>N.N.1 (HZD), N.N.2,</a:t>
            </a:r>
          </a:p>
          <a:p>
            <a:pPr algn="ctr"/>
            <a:r>
              <a:rPr lang="de-DE" sz="1200" dirty="0" smtClean="0"/>
              <a:t>N.N.3…</a:t>
            </a:r>
            <a:endParaRPr lang="de-DE" sz="1200" dirty="0"/>
          </a:p>
        </p:txBody>
      </p:sp>
      <p:sp>
        <p:nvSpPr>
          <p:cNvPr id="55" name="Rechteck 54"/>
          <p:cNvSpPr/>
          <p:nvPr/>
        </p:nvSpPr>
        <p:spPr>
          <a:xfrm>
            <a:off x="4524189" y="2290256"/>
            <a:ext cx="2448272" cy="131220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 smtClean="0"/>
              <a:t>Projektleitung</a:t>
            </a:r>
          </a:p>
          <a:p>
            <a:pPr algn="ctr"/>
            <a:r>
              <a:rPr lang="de-DE" sz="1200" dirty="0" smtClean="0"/>
              <a:t>N.N. (HZD)</a:t>
            </a:r>
          </a:p>
          <a:p>
            <a:pPr algn="ctr"/>
            <a:endParaRPr lang="de-DE" sz="1200" b="1" dirty="0" smtClean="0"/>
          </a:p>
          <a:p>
            <a:pPr algn="ctr"/>
            <a:r>
              <a:rPr lang="de-DE" sz="1200" b="1" dirty="0" smtClean="0"/>
              <a:t>Stellv.</a:t>
            </a:r>
          </a:p>
          <a:p>
            <a:pPr algn="ctr"/>
            <a:r>
              <a:rPr lang="de-DE" sz="1200" dirty="0" smtClean="0"/>
              <a:t>N.N. (HZD)</a:t>
            </a:r>
            <a:endParaRPr lang="de-DE" sz="1200" dirty="0"/>
          </a:p>
        </p:txBody>
      </p:sp>
      <p:sp>
        <p:nvSpPr>
          <p:cNvPr id="56" name="Rechteck 55"/>
          <p:cNvSpPr/>
          <p:nvPr/>
        </p:nvSpPr>
        <p:spPr>
          <a:xfrm>
            <a:off x="8976320" y="2138741"/>
            <a:ext cx="1800000" cy="504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 smtClean="0"/>
              <a:t>AVB</a:t>
            </a:r>
          </a:p>
          <a:p>
            <a:pPr algn="ctr"/>
            <a:r>
              <a:rPr lang="de-DE" sz="1200" dirty="0" smtClean="0"/>
              <a:t>N.N. (HZD)</a:t>
            </a:r>
            <a:endParaRPr lang="de-DE" sz="1200" dirty="0"/>
          </a:p>
        </p:txBody>
      </p:sp>
      <p:sp>
        <p:nvSpPr>
          <p:cNvPr id="57" name="Rechteck 56"/>
          <p:cNvSpPr/>
          <p:nvPr/>
        </p:nvSpPr>
        <p:spPr>
          <a:xfrm>
            <a:off x="9002627" y="2874653"/>
            <a:ext cx="1800000" cy="504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 smtClean="0"/>
              <a:t>PMO</a:t>
            </a:r>
          </a:p>
          <a:p>
            <a:pPr algn="ctr"/>
            <a:r>
              <a:rPr lang="de-DE" sz="1200" dirty="0" smtClean="0"/>
              <a:t>N.N. (HZD)</a:t>
            </a:r>
            <a:endParaRPr lang="de-DE" sz="1200" dirty="0"/>
          </a:p>
        </p:txBody>
      </p:sp>
      <p:sp>
        <p:nvSpPr>
          <p:cNvPr id="58" name="Rechteck 57"/>
          <p:cNvSpPr/>
          <p:nvPr/>
        </p:nvSpPr>
        <p:spPr>
          <a:xfrm>
            <a:off x="1071700" y="2086224"/>
            <a:ext cx="1800000" cy="504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 smtClean="0"/>
              <a:t>Controlling</a:t>
            </a:r>
          </a:p>
          <a:p>
            <a:pPr algn="ctr"/>
            <a:r>
              <a:rPr lang="de-DE" sz="1200" dirty="0" smtClean="0"/>
              <a:t>N.N. (HZD)</a:t>
            </a:r>
            <a:endParaRPr lang="de-DE" sz="1200" dirty="0"/>
          </a:p>
        </p:txBody>
      </p:sp>
      <p:sp>
        <p:nvSpPr>
          <p:cNvPr id="59" name="Rechteck 58"/>
          <p:cNvSpPr/>
          <p:nvPr/>
        </p:nvSpPr>
        <p:spPr>
          <a:xfrm>
            <a:off x="1055440" y="2853216"/>
            <a:ext cx="1800000" cy="504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 smtClean="0"/>
              <a:t>IT-Sicherheit</a:t>
            </a:r>
          </a:p>
          <a:p>
            <a:pPr algn="ctr"/>
            <a:r>
              <a:rPr lang="de-DE" sz="1200" dirty="0" smtClean="0"/>
              <a:t>N.N. (HZD)</a:t>
            </a:r>
            <a:endParaRPr lang="de-DE" sz="1200" dirty="0"/>
          </a:p>
        </p:txBody>
      </p:sp>
      <p:sp>
        <p:nvSpPr>
          <p:cNvPr id="60" name="Rechteck 59"/>
          <p:cNvSpPr/>
          <p:nvPr/>
        </p:nvSpPr>
        <p:spPr>
          <a:xfrm>
            <a:off x="1055440" y="3573352"/>
            <a:ext cx="1800000" cy="504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 smtClean="0"/>
              <a:t>Architektur</a:t>
            </a:r>
          </a:p>
          <a:p>
            <a:pPr algn="ctr"/>
            <a:r>
              <a:rPr lang="de-DE" sz="1200" dirty="0" smtClean="0"/>
              <a:t>N.N. (HZD)</a:t>
            </a:r>
            <a:endParaRPr lang="de-DE" sz="1200" dirty="0"/>
          </a:p>
        </p:txBody>
      </p:sp>
      <p:sp>
        <p:nvSpPr>
          <p:cNvPr id="61" name="Rechteck 60"/>
          <p:cNvSpPr/>
          <p:nvPr/>
        </p:nvSpPr>
        <p:spPr>
          <a:xfrm>
            <a:off x="1127448" y="4797488"/>
            <a:ext cx="1440160" cy="16558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 smtClean="0"/>
              <a:t>Teilprojekt 1</a:t>
            </a:r>
          </a:p>
          <a:p>
            <a:pPr algn="ctr"/>
            <a:endParaRPr lang="de-DE" sz="1200" dirty="0" smtClean="0"/>
          </a:p>
          <a:p>
            <a:r>
              <a:rPr lang="de-DE" sz="1200" dirty="0" err="1" smtClean="0"/>
              <a:t>Lorem</a:t>
            </a:r>
            <a:r>
              <a:rPr lang="de-DE" sz="1200" dirty="0" smtClean="0"/>
              <a:t> </a:t>
            </a:r>
            <a:r>
              <a:rPr lang="de-DE" sz="1200" dirty="0" err="1"/>
              <a:t>ipsum</a:t>
            </a:r>
            <a:r>
              <a:rPr lang="de-DE" sz="1200" dirty="0"/>
              <a:t> </a:t>
            </a:r>
            <a:r>
              <a:rPr lang="de-DE" sz="1200" dirty="0" err="1"/>
              <a:t>dolor</a:t>
            </a:r>
            <a:r>
              <a:rPr lang="de-DE" sz="1200" dirty="0"/>
              <a:t> </a:t>
            </a:r>
            <a:r>
              <a:rPr lang="de-DE" sz="1200" dirty="0" err="1"/>
              <a:t>sit</a:t>
            </a:r>
            <a:r>
              <a:rPr lang="de-DE" sz="1200" dirty="0"/>
              <a:t> </a:t>
            </a:r>
            <a:r>
              <a:rPr lang="de-DE" sz="1200" dirty="0" err="1"/>
              <a:t>amet</a:t>
            </a:r>
            <a:r>
              <a:rPr lang="de-DE" sz="1200" dirty="0"/>
              <a:t>, </a:t>
            </a:r>
            <a:r>
              <a:rPr lang="de-DE" sz="1200" dirty="0" err="1"/>
              <a:t>consetetur</a:t>
            </a:r>
            <a:r>
              <a:rPr lang="de-DE" sz="1200" dirty="0"/>
              <a:t> </a:t>
            </a:r>
            <a:r>
              <a:rPr lang="de-DE" sz="1200" dirty="0" err="1"/>
              <a:t>sadipscing</a:t>
            </a:r>
            <a:r>
              <a:rPr lang="de-DE" sz="1200" dirty="0"/>
              <a:t> </a:t>
            </a:r>
            <a:r>
              <a:rPr lang="de-DE" sz="1200" dirty="0" err="1"/>
              <a:t>elitr</a:t>
            </a:r>
            <a:r>
              <a:rPr lang="de-DE" sz="1200" dirty="0"/>
              <a:t>, </a:t>
            </a:r>
            <a:r>
              <a:rPr lang="de-DE" sz="1200" dirty="0" err="1"/>
              <a:t>sed</a:t>
            </a:r>
            <a:r>
              <a:rPr lang="de-DE" sz="1200" dirty="0"/>
              <a:t> </a:t>
            </a:r>
            <a:r>
              <a:rPr lang="de-DE" sz="1200" dirty="0" err="1" smtClean="0"/>
              <a:t>diam</a:t>
            </a:r>
            <a:r>
              <a:rPr lang="de-DE" sz="1200" dirty="0" smtClean="0"/>
              <a:t>.</a:t>
            </a:r>
            <a:endParaRPr lang="de-DE" sz="1200" dirty="0"/>
          </a:p>
        </p:txBody>
      </p:sp>
      <p:sp>
        <p:nvSpPr>
          <p:cNvPr id="62" name="Rechteck 61"/>
          <p:cNvSpPr/>
          <p:nvPr/>
        </p:nvSpPr>
        <p:spPr>
          <a:xfrm>
            <a:off x="3215680" y="4797488"/>
            <a:ext cx="1440160" cy="16558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 smtClean="0"/>
              <a:t>Teilprojekt 2</a:t>
            </a:r>
          </a:p>
          <a:p>
            <a:pPr algn="ctr"/>
            <a:endParaRPr lang="de-DE" sz="1200" dirty="0" smtClean="0"/>
          </a:p>
          <a:p>
            <a:r>
              <a:rPr lang="de-DE" sz="1200" dirty="0" err="1" smtClean="0"/>
              <a:t>Lorem</a:t>
            </a:r>
            <a:r>
              <a:rPr lang="de-DE" sz="1200" dirty="0" smtClean="0"/>
              <a:t> </a:t>
            </a:r>
            <a:r>
              <a:rPr lang="de-DE" sz="1200" dirty="0" err="1"/>
              <a:t>ipsum</a:t>
            </a:r>
            <a:r>
              <a:rPr lang="de-DE" sz="1200" dirty="0"/>
              <a:t> </a:t>
            </a:r>
            <a:r>
              <a:rPr lang="de-DE" sz="1200" dirty="0" err="1"/>
              <a:t>dolor</a:t>
            </a:r>
            <a:r>
              <a:rPr lang="de-DE" sz="1200" dirty="0"/>
              <a:t> </a:t>
            </a:r>
            <a:r>
              <a:rPr lang="de-DE" sz="1200" dirty="0" err="1"/>
              <a:t>sit</a:t>
            </a:r>
            <a:r>
              <a:rPr lang="de-DE" sz="1200" dirty="0"/>
              <a:t> </a:t>
            </a:r>
            <a:r>
              <a:rPr lang="de-DE" sz="1200" dirty="0" err="1"/>
              <a:t>amet</a:t>
            </a:r>
            <a:r>
              <a:rPr lang="de-DE" sz="1200" dirty="0"/>
              <a:t>, </a:t>
            </a:r>
            <a:r>
              <a:rPr lang="de-DE" sz="1200" dirty="0" err="1"/>
              <a:t>consetetur</a:t>
            </a:r>
            <a:r>
              <a:rPr lang="de-DE" sz="1200" dirty="0"/>
              <a:t> </a:t>
            </a:r>
            <a:r>
              <a:rPr lang="de-DE" sz="1200" dirty="0" err="1"/>
              <a:t>sadipscing</a:t>
            </a:r>
            <a:r>
              <a:rPr lang="de-DE" sz="1200" dirty="0"/>
              <a:t> </a:t>
            </a:r>
            <a:r>
              <a:rPr lang="de-DE" sz="1200" dirty="0" err="1"/>
              <a:t>elitr</a:t>
            </a:r>
            <a:r>
              <a:rPr lang="de-DE" sz="1200" dirty="0"/>
              <a:t>, </a:t>
            </a:r>
            <a:r>
              <a:rPr lang="de-DE" sz="1200" dirty="0" err="1"/>
              <a:t>sed</a:t>
            </a:r>
            <a:r>
              <a:rPr lang="de-DE" sz="1200" dirty="0"/>
              <a:t> </a:t>
            </a:r>
            <a:r>
              <a:rPr lang="de-DE" sz="1200" dirty="0" err="1" smtClean="0"/>
              <a:t>diam</a:t>
            </a:r>
            <a:r>
              <a:rPr lang="de-DE" sz="1200" dirty="0" smtClean="0"/>
              <a:t>.</a:t>
            </a:r>
            <a:endParaRPr lang="de-DE" sz="1200" dirty="0"/>
          </a:p>
        </p:txBody>
      </p:sp>
      <p:sp>
        <p:nvSpPr>
          <p:cNvPr id="63" name="Rechteck 62"/>
          <p:cNvSpPr/>
          <p:nvPr/>
        </p:nvSpPr>
        <p:spPr>
          <a:xfrm>
            <a:off x="5159074" y="4792657"/>
            <a:ext cx="1440160" cy="16558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 smtClean="0"/>
              <a:t>Teilprojekt 3</a:t>
            </a:r>
          </a:p>
          <a:p>
            <a:pPr algn="ctr"/>
            <a:endParaRPr lang="de-DE" sz="1200" dirty="0" smtClean="0"/>
          </a:p>
          <a:p>
            <a:r>
              <a:rPr lang="de-DE" sz="1200" dirty="0" err="1" smtClean="0"/>
              <a:t>Lorem</a:t>
            </a:r>
            <a:r>
              <a:rPr lang="de-DE" sz="1200" dirty="0" smtClean="0"/>
              <a:t> </a:t>
            </a:r>
            <a:r>
              <a:rPr lang="de-DE" sz="1200" dirty="0" err="1"/>
              <a:t>ipsum</a:t>
            </a:r>
            <a:r>
              <a:rPr lang="de-DE" sz="1200" dirty="0"/>
              <a:t> </a:t>
            </a:r>
            <a:r>
              <a:rPr lang="de-DE" sz="1200" dirty="0" err="1"/>
              <a:t>dolor</a:t>
            </a:r>
            <a:r>
              <a:rPr lang="de-DE" sz="1200" dirty="0"/>
              <a:t> </a:t>
            </a:r>
            <a:r>
              <a:rPr lang="de-DE" sz="1200" dirty="0" err="1"/>
              <a:t>sit</a:t>
            </a:r>
            <a:r>
              <a:rPr lang="de-DE" sz="1200" dirty="0"/>
              <a:t> </a:t>
            </a:r>
            <a:r>
              <a:rPr lang="de-DE" sz="1200" dirty="0" err="1"/>
              <a:t>amet</a:t>
            </a:r>
            <a:r>
              <a:rPr lang="de-DE" sz="1200" dirty="0"/>
              <a:t>, </a:t>
            </a:r>
            <a:r>
              <a:rPr lang="de-DE" sz="1200" dirty="0" err="1"/>
              <a:t>consetetur</a:t>
            </a:r>
            <a:r>
              <a:rPr lang="de-DE" sz="1200" dirty="0"/>
              <a:t> </a:t>
            </a:r>
            <a:r>
              <a:rPr lang="de-DE" sz="1200" dirty="0" err="1"/>
              <a:t>sadipscing</a:t>
            </a:r>
            <a:r>
              <a:rPr lang="de-DE" sz="1200" dirty="0"/>
              <a:t> </a:t>
            </a:r>
            <a:r>
              <a:rPr lang="de-DE" sz="1200" dirty="0" err="1"/>
              <a:t>elitr</a:t>
            </a:r>
            <a:r>
              <a:rPr lang="de-DE" sz="1200" dirty="0"/>
              <a:t>, </a:t>
            </a:r>
            <a:r>
              <a:rPr lang="de-DE" sz="1200" dirty="0" err="1"/>
              <a:t>sed</a:t>
            </a:r>
            <a:r>
              <a:rPr lang="de-DE" sz="1200" dirty="0"/>
              <a:t> </a:t>
            </a:r>
            <a:r>
              <a:rPr lang="de-DE" sz="1200" dirty="0" err="1" smtClean="0"/>
              <a:t>diam</a:t>
            </a:r>
            <a:r>
              <a:rPr lang="de-DE" sz="1200" dirty="0" smtClean="0"/>
              <a:t>.</a:t>
            </a:r>
            <a:endParaRPr lang="de-DE" sz="1200" dirty="0"/>
          </a:p>
        </p:txBody>
      </p:sp>
      <p:sp>
        <p:nvSpPr>
          <p:cNvPr id="64" name="Rechteck 63"/>
          <p:cNvSpPr/>
          <p:nvPr/>
        </p:nvSpPr>
        <p:spPr>
          <a:xfrm>
            <a:off x="7055602" y="4774419"/>
            <a:ext cx="1440160" cy="16558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 smtClean="0"/>
              <a:t>Teilprojekt 4</a:t>
            </a:r>
          </a:p>
          <a:p>
            <a:pPr algn="ctr"/>
            <a:endParaRPr lang="de-DE" sz="1200" dirty="0" smtClean="0"/>
          </a:p>
          <a:p>
            <a:r>
              <a:rPr lang="de-DE" sz="1200" dirty="0" err="1" smtClean="0"/>
              <a:t>Lorem</a:t>
            </a:r>
            <a:r>
              <a:rPr lang="de-DE" sz="1200" dirty="0" smtClean="0"/>
              <a:t> </a:t>
            </a:r>
            <a:r>
              <a:rPr lang="de-DE" sz="1200" dirty="0" err="1"/>
              <a:t>ipsum</a:t>
            </a:r>
            <a:r>
              <a:rPr lang="de-DE" sz="1200" dirty="0"/>
              <a:t> </a:t>
            </a:r>
            <a:r>
              <a:rPr lang="de-DE" sz="1200" dirty="0" err="1"/>
              <a:t>dolor</a:t>
            </a:r>
            <a:r>
              <a:rPr lang="de-DE" sz="1200" dirty="0"/>
              <a:t> </a:t>
            </a:r>
            <a:r>
              <a:rPr lang="de-DE" sz="1200" dirty="0" err="1"/>
              <a:t>sit</a:t>
            </a:r>
            <a:r>
              <a:rPr lang="de-DE" sz="1200" dirty="0"/>
              <a:t> </a:t>
            </a:r>
            <a:r>
              <a:rPr lang="de-DE" sz="1200" dirty="0" err="1"/>
              <a:t>amet</a:t>
            </a:r>
            <a:r>
              <a:rPr lang="de-DE" sz="1200" dirty="0"/>
              <a:t>, </a:t>
            </a:r>
            <a:r>
              <a:rPr lang="de-DE" sz="1200" dirty="0" err="1"/>
              <a:t>consetetur</a:t>
            </a:r>
            <a:r>
              <a:rPr lang="de-DE" sz="1200" dirty="0"/>
              <a:t> </a:t>
            </a:r>
            <a:r>
              <a:rPr lang="de-DE" sz="1200" dirty="0" err="1"/>
              <a:t>sadipscing</a:t>
            </a:r>
            <a:r>
              <a:rPr lang="de-DE" sz="1200" dirty="0"/>
              <a:t> </a:t>
            </a:r>
            <a:r>
              <a:rPr lang="de-DE" sz="1200" dirty="0" err="1"/>
              <a:t>elitr</a:t>
            </a:r>
            <a:r>
              <a:rPr lang="de-DE" sz="1200" dirty="0"/>
              <a:t>, </a:t>
            </a:r>
            <a:r>
              <a:rPr lang="de-DE" sz="1200" dirty="0" err="1"/>
              <a:t>sed</a:t>
            </a:r>
            <a:r>
              <a:rPr lang="de-DE" sz="1200" dirty="0"/>
              <a:t> </a:t>
            </a:r>
            <a:r>
              <a:rPr lang="de-DE" sz="1200" dirty="0" err="1" smtClean="0"/>
              <a:t>diam</a:t>
            </a:r>
            <a:r>
              <a:rPr lang="de-DE" sz="1200" dirty="0" smtClean="0"/>
              <a:t>.</a:t>
            </a:r>
            <a:endParaRPr lang="de-DE" sz="1200" dirty="0"/>
          </a:p>
        </p:txBody>
      </p:sp>
      <p:cxnSp>
        <p:nvCxnSpPr>
          <p:cNvPr id="65" name="Gewinkelter Verbinder 64"/>
          <p:cNvCxnSpPr/>
          <p:nvPr/>
        </p:nvCxnSpPr>
        <p:spPr>
          <a:xfrm rot="10800000" flipV="1">
            <a:off x="6960096" y="2436745"/>
            <a:ext cx="2016224" cy="686586"/>
          </a:xfrm>
          <a:prstGeom prst="bentConnector3">
            <a:avLst>
              <a:gd name="adj1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Gerader Verbinder 65"/>
          <p:cNvCxnSpPr>
            <a:stCxn id="54" idx="2"/>
          </p:cNvCxnSpPr>
          <p:nvPr/>
        </p:nvCxnSpPr>
        <p:spPr>
          <a:xfrm flipH="1">
            <a:off x="5778868" y="1861221"/>
            <a:ext cx="1480" cy="41392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Rechteck 66"/>
          <p:cNvSpPr/>
          <p:nvPr/>
        </p:nvSpPr>
        <p:spPr>
          <a:xfrm>
            <a:off x="8904312" y="4774702"/>
            <a:ext cx="1440160" cy="16558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 smtClean="0"/>
              <a:t>Teilprojekt 5</a:t>
            </a:r>
          </a:p>
          <a:p>
            <a:pPr algn="ctr"/>
            <a:endParaRPr lang="de-DE" sz="1200" dirty="0" smtClean="0"/>
          </a:p>
          <a:p>
            <a:r>
              <a:rPr lang="de-DE" sz="1200" dirty="0" err="1" smtClean="0"/>
              <a:t>Lorem</a:t>
            </a:r>
            <a:r>
              <a:rPr lang="de-DE" sz="1200" dirty="0" smtClean="0"/>
              <a:t> </a:t>
            </a:r>
            <a:r>
              <a:rPr lang="de-DE" sz="1200" dirty="0" err="1"/>
              <a:t>ipsum</a:t>
            </a:r>
            <a:r>
              <a:rPr lang="de-DE" sz="1200" dirty="0"/>
              <a:t> </a:t>
            </a:r>
            <a:r>
              <a:rPr lang="de-DE" sz="1200" dirty="0" err="1"/>
              <a:t>dolor</a:t>
            </a:r>
            <a:r>
              <a:rPr lang="de-DE" sz="1200" dirty="0"/>
              <a:t> </a:t>
            </a:r>
            <a:r>
              <a:rPr lang="de-DE" sz="1200" dirty="0" err="1"/>
              <a:t>sit</a:t>
            </a:r>
            <a:r>
              <a:rPr lang="de-DE" sz="1200" dirty="0"/>
              <a:t> </a:t>
            </a:r>
            <a:r>
              <a:rPr lang="de-DE" sz="1200" dirty="0" err="1"/>
              <a:t>amet</a:t>
            </a:r>
            <a:r>
              <a:rPr lang="de-DE" sz="1200" dirty="0"/>
              <a:t>, </a:t>
            </a:r>
            <a:r>
              <a:rPr lang="de-DE" sz="1200" dirty="0" err="1"/>
              <a:t>consetetur</a:t>
            </a:r>
            <a:r>
              <a:rPr lang="de-DE" sz="1200" dirty="0"/>
              <a:t> </a:t>
            </a:r>
            <a:r>
              <a:rPr lang="de-DE" sz="1200" dirty="0" err="1"/>
              <a:t>sadipscing</a:t>
            </a:r>
            <a:r>
              <a:rPr lang="de-DE" sz="1200" dirty="0"/>
              <a:t> </a:t>
            </a:r>
            <a:r>
              <a:rPr lang="de-DE" sz="1200" dirty="0" err="1"/>
              <a:t>elitr</a:t>
            </a:r>
            <a:r>
              <a:rPr lang="de-DE" sz="1200" dirty="0"/>
              <a:t>, </a:t>
            </a:r>
            <a:r>
              <a:rPr lang="de-DE" sz="1200" dirty="0" err="1"/>
              <a:t>sed</a:t>
            </a:r>
            <a:r>
              <a:rPr lang="de-DE" sz="1200" dirty="0"/>
              <a:t> </a:t>
            </a:r>
            <a:r>
              <a:rPr lang="de-DE" sz="1200" dirty="0" err="1" smtClean="0"/>
              <a:t>diam</a:t>
            </a:r>
            <a:r>
              <a:rPr lang="de-DE" sz="1200" dirty="0" smtClean="0"/>
              <a:t>.</a:t>
            </a:r>
            <a:endParaRPr lang="de-DE" sz="1200" dirty="0"/>
          </a:p>
        </p:txBody>
      </p:sp>
      <p:cxnSp>
        <p:nvCxnSpPr>
          <p:cNvPr id="68" name="Gerader Verbinder 67"/>
          <p:cNvCxnSpPr/>
          <p:nvPr/>
        </p:nvCxnSpPr>
        <p:spPr>
          <a:xfrm>
            <a:off x="2872363" y="3132281"/>
            <a:ext cx="1651826" cy="780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Gerader Verbinder 68"/>
          <p:cNvCxnSpPr/>
          <p:nvPr/>
        </p:nvCxnSpPr>
        <p:spPr>
          <a:xfrm>
            <a:off x="7236585" y="3123331"/>
            <a:ext cx="1766042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Gerader Verbinder 69"/>
          <p:cNvCxnSpPr>
            <a:endCxn id="63" idx="0"/>
          </p:cNvCxnSpPr>
          <p:nvPr/>
        </p:nvCxnSpPr>
        <p:spPr>
          <a:xfrm>
            <a:off x="5866790" y="3645360"/>
            <a:ext cx="12364" cy="114729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Gerader Verbinder 70"/>
          <p:cNvCxnSpPr/>
          <p:nvPr/>
        </p:nvCxnSpPr>
        <p:spPr>
          <a:xfrm>
            <a:off x="3935760" y="4263750"/>
            <a:ext cx="1" cy="51862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Gewinkelter Verbinder 71"/>
          <p:cNvCxnSpPr>
            <a:endCxn id="60" idx="3"/>
          </p:cNvCxnSpPr>
          <p:nvPr/>
        </p:nvCxnSpPr>
        <p:spPr>
          <a:xfrm rot="10800000" flipV="1">
            <a:off x="2855441" y="3141098"/>
            <a:ext cx="1930407" cy="684253"/>
          </a:xfrm>
          <a:prstGeom prst="bentConnector3">
            <a:avLst>
              <a:gd name="adj1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Gewinkelter Verbinder 72"/>
          <p:cNvCxnSpPr>
            <a:stCxn id="58" idx="3"/>
          </p:cNvCxnSpPr>
          <p:nvPr/>
        </p:nvCxnSpPr>
        <p:spPr>
          <a:xfrm>
            <a:off x="2871700" y="2338224"/>
            <a:ext cx="920044" cy="785107"/>
          </a:xfrm>
          <a:prstGeom prst="bentConnector3">
            <a:avLst>
              <a:gd name="adj1" fmla="val 103516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Gewinkelter Verbinder 73"/>
          <p:cNvCxnSpPr/>
          <p:nvPr/>
        </p:nvCxnSpPr>
        <p:spPr>
          <a:xfrm rot="5400000" flipH="1" flipV="1">
            <a:off x="5470236" y="637473"/>
            <a:ext cx="556179" cy="7776866"/>
          </a:xfrm>
          <a:prstGeom prst="bentConnector2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Gerader Verbinder 74"/>
          <p:cNvCxnSpPr/>
          <p:nvPr/>
        </p:nvCxnSpPr>
        <p:spPr>
          <a:xfrm>
            <a:off x="7769667" y="4280580"/>
            <a:ext cx="1" cy="51862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Gerader Verbinder 75"/>
          <p:cNvCxnSpPr/>
          <p:nvPr/>
        </p:nvCxnSpPr>
        <p:spPr>
          <a:xfrm>
            <a:off x="9636759" y="4247816"/>
            <a:ext cx="1" cy="51862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Fußzeilenplatzhalter 7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smtClean="0"/>
              <a:t>Organigramm &lt;Vorhabens-Name&gt;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42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nutzerdefiniertes Design">
  <a:themeElements>
    <a:clrScheme name="Farben Bembel">
      <a:dk1>
        <a:srgbClr val="00225F"/>
      </a:dk1>
      <a:lt1>
        <a:srgbClr val="FFFFFF"/>
      </a:lt1>
      <a:dk2>
        <a:srgbClr val="013299"/>
      </a:dk2>
      <a:lt2>
        <a:srgbClr val="E7E6E0"/>
      </a:lt2>
      <a:accent1>
        <a:srgbClr val="41CACA"/>
      </a:accent1>
      <a:accent2>
        <a:srgbClr val="DC2F30"/>
      </a:accent2>
      <a:accent3>
        <a:srgbClr val="0049A5"/>
      </a:accent3>
      <a:accent4>
        <a:srgbClr val="329B9A"/>
      </a:accent4>
      <a:accent5>
        <a:srgbClr val="BC082F"/>
      </a:accent5>
      <a:accent6>
        <a:srgbClr val="8D0423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ZD-Folienmaster_final" id="{842C17C4-C38A-4F7E-90F6-C9B9CD26FC15}" vid="{2B55BAA5-9A11-41AC-8298-543950B2CEFC}"/>
    </a:ext>
  </a:extLst>
</a:theme>
</file>

<file path=ppt/theme/theme2.xml><?xml version="1.0" encoding="utf-8"?>
<a:theme xmlns:a="http://schemas.openxmlformats.org/drawingml/2006/main" name="Office">
  <a:themeElements>
    <a:clrScheme name="Benutzerdefiniert 4">
      <a:dk1>
        <a:srgbClr val="2C919C"/>
      </a:dk1>
      <a:lt1>
        <a:srgbClr val="FFFFFF"/>
      </a:lt1>
      <a:dk2>
        <a:srgbClr val="013299"/>
      </a:dk2>
      <a:lt2>
        <a:srgbClr val="E7E6E0"/>
      </a:lt2>
      <a:accent1>
        <a:srgbClr val="41CACA"/>
      </a:accent1>
      <a:accent2>
        <a:srgbClr val="DC2F30"/>
      </a:accent2>
      <a:accent3>
        <a:srgbClr val="329B9B"/>
      </a:accent3>
      <a:accent4>
        <a:srgbClr val="00225F"/>
      </a:accent4>
      <a:accent5>
        <a:srgbClr val="BC082F"/>
      </a:accent5>
      <a:accent6>
        <a:srgbClr val="8D0423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lIns="0" tIns="0" rIns="0" bIns="0" anchor="ctr" anchorCtr="0"/>
      <a:lstStyle>
        <a:defPPr algn="l">
          <a:lnSpc>
            <a:spcPct val="100000"/>
          </a:lnSpc>
          <a:defRPr sz="1000" dirty="0" err="1" smtClean="0">
            <a:solidFill>
              <a:schemeClr val="bg2">
                <a:lumMod val="7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HZD-Folienmaster_final" id="{842C17C4-C38A-4F7E-90F6-C9B9CD26FC15}" vid="{32C02F60-C1B7-4FFC-ABD6-CC7009619B9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E237FD76E634B4D8A6F1F2293388543" ma:contentTypeVersion="1" ma:contentTypeDescription="Ein neues Dokument erstellen." ma:contentTypeScope="" ma:versionID="f7dd5b198cc84f66097cf1c50065b9db">
  <xsd:schema xmlns:xsd="http://www.w3.org/2001/XMLSchema" xmlns:xs="http://www.w3.org/2001/XMLSchema" xmlns:p="http://schemas.microsoft.com/office/2006/metadata/properties" xmlns:ns2="135a2608-5b61-4d7b-b0dc-a6ac7e99c0bb" targetNamespace="http://schemas.microsoft.com/office/2006/metadata/properties" ma:root="true" ma:fieldsID="b33879ab741d72fb8dabe6b46dc5d86a" ns2:_="">
    <xsd:import namespace="135a2608-5b61-4d7b-b0dc-a6ac7e99c0bb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5a2608-5b61-4d7b-b0dc-a6ac7e99c0b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F2CF82-A6FB-4690-A078-DCF9095373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5a2608-5b61-4d7b-b0dc-a6ac7e99c0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D7826BA-C009-4F16-91A6-D2A3B7657A36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135a2608-5b61-4d7b-b0dc-a6ac7e99c0bb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0D664F5-5CFE-48BC-B2EF-13E21261A58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HZD-Folienmaster_final (1)</Template>
  <TotalTime>0</TotalTime>
  <Words>170</Words>
  <Application>Microsoft Office PowerPoint</Application>
  <PresentationFormat>Breitbild</PresentationFormat>
  <Paragraphs>45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</vt:i4>
      </vt:variant>
    </vt:vector>
  </HeadingPairs>
  <TitlesOfParts>
    <vt:vector size="9" baseType="lpstr">
      <vt:lpstr>Arial</vt:lpstr>
      <vt:lpstr>Arial Black</vt:lpstr>
      <vt:lpstr>Calibri</vt:lpstr>
      <vt:lpstr>Times New Roman</vt:lpstr>
      <vt:lpstr>Wingdings</vt:lpstr>
      <vt:lpstr>Benutzerdefiniertes Design</vt:lpstr>
      <vt:lpstr>Office</vt:lpstr>
      <vt:lpstr>PowerPoint-Präsentation</vt:lpstr>
      <vt:lpstr>PowerPoint-Präsentation</vt:lpstr>
    </vt:vector>
  </TitlesOfParts>
  <Company>Land Hessen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Rickhaus, Dagmar (HZD)</dc:creator>
  <cp:lastModifiedBy>Karaca, Sevcan (HZD)</cp:lastModifiedBy>
  <cp:revision>24</cp:revision>
  <dcterms:created xsi:type="dcterms:W3CDTF">2023-02-08T09:31:09Z</dcterms:created>
  <dcterms:modified xsi:type="dcterms:W3CDTF">2023-03-24T15:03:48Z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0x0101005E237FD76E634B4D8A6F1F2293388543</vt:lpwstr>
  </property>
</Properties>
</file>